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2701588" cy="1905158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3"/>
    <p:restoredTop sz="86395"/>
  </p:normalViewPr>
  <p:slideViewPr>
    <p:cSldViewPr snapToGrid="0" snapToObjects="1">
      <p:cViewPr varScale="1">
        <p:scale>
          <a:sx n="39" d="100"/>
          <a:sy n="39" d="100"/>
        </p:scale>
        <p:origin x="1832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CF0FC-DEE4-8F4F-BAC5-4427D9092FAB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61826-827B-544C-95A3-1F9C6D8892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65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761826-827B-544C-95A3-1F9C6D8892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9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619" y="3117935"/>
            <a:ext cx="10796350" cy="6632775"/>
          </a:xfrm>
        </p:spPr>
        <p:txBody>
          <a:bodyPr anchor="b"/>
          <a:lstStyle>
            <a:lvl1pPr algn="ctr">
              <a:defRPr sz="83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7699" y="10006495"/>
            <a:ext cx="9526191" cy="4599722"/>
          </a:xfrm>
        </p:spPr>
        <p:txBody>
          <a:bodyPr/>
          <a:lstStyle>
            <a:lvl1pPr marL="0" indent="0" algn="ctr">
              <a:buNone/>
              <a:defRPr sz="3334"/>
            </a:lvl1pPr>
            <a:lvl2pPr marL="635097" indent="0" algn="ctr">
              <a:buNone/>
              <a:defRPr sz="2778"/>
            </a:lvl2pPr>
            <a:lvl3pPr marL="1270193" indent="0" algn="ctr">
              <a:buNone/>
              <a:defRPr sz="2500"/>
            </a:lvl3pPr>
            <a:lvl4pPr marL="1905290" indent="0" algn="ctr">
              <a:buNone/>
              <a:defRPr sz="2223"/>
            </a:lvl4pPr>
            <a:lvl5pPr marL="2540386" indent="0" algn="ctr">
              <a:buNone/>
              <a:defRPr sz="2223"/>
            </a:lvl5pPr>
            <a:lvl6pPr marL="3175483" indent="0" algn="ctr">
              <a:buNone/>
              <a:defRPr sz="2223"/>
            </a:lvl6pPr>
            <a:lvl7pPr marL="3810579" indent="0" algn="ctr">
              <a:buNone/>
              <a:defRPr sz="2223"/>
            </a:lvl7pPr>
            <a:lvl8pPr marL="4445676" indent="0" algn="ctr">
              <a:buNone/>
              <a:defRPr sz="2223"/>
            </a:lvl8pPr>
            <a:lvl9pPr marL="5080772" indent="0" algn="ctr">
              <a:buNone/>
              <a:defRPr sz="22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3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72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89575" y="1014321"/>
            <a:ext cx="2738780" cy="161453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235" y="1014321"/>
            <a:ext cx="8057570" cy="1614534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0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619" y="4749672"/>
            <a:ext cx="10955120" cy="7924930"/>
          </a:xfrm>
        </p:spPr>
        <p:txBody>
          <a:bodyPr anchor="b"/>
          <a:lstStyle>
            <a:lvl1pPr>
              <a:defRPr sz="83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619" y="12749575"/>
            <a:ext cx="10955120" cy="4167533"/>
          </a:xfrm>
        </p:spPr>
        <p:txBody>
          <a:bodyPr/>
          <a:lstStyle>
            <a:lvl1pPr marL="0" indent="0">
              <a:buNone/>
              <a:defRPr sz="3334">
                <a:solidFill>
                  <a:schemeClr val="tx1"/>
                </a:solidFill>
              </a:defRPr>
            </a:lvl1pPr>
            <a:lvl2pPr marL="635097" indent="0">
              <a:buNone/>
              <a:defRPr sz="2778">
                <a:solidFill>
                  <a:schemeClr val="tx1">
                    <a:tint val="75000"/>
                  </a:schemeClr>
                </a:solidFill>
              </a:defRPr>
            </a:lvl2pPr>
            <a:lvl3pPr marL="127019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1905290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4pPr>
            <a:lvl5pPr marL="2540386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5pPr>
            <a:lvl6pPr marL="3175483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6pPr>
            <a:lvl7pPr marL="3810579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7pPr>
            <a:lvl8pPr marL="4445676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8pPr>
            <a:lvl9pPr marL="5080772" indent="0">
              <a:buNone/>
              <a:defRPr sz="22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9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234" y="5071603"/>
            <a:ext cx="5398175" cy="120880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0179" y="5071603"/>
            <a:ext cx="5398175" cy="120880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224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888" y="1014325"/>
            <a:ext cx="10955120" cy="36824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890" y="4670287"/>
            <a:ext cx="5373366" cy="2288835"/>
          </a:xfrm>
        </p:spPr>
        <p:txBody>
          <a:bodyPr anchor="b"/>
          <a:lstStyle>
            <a:lvl1pPr marL="0" indent="0">
              <a:buNone/>
              <a:defRPr sz="3334" b="1"/>
            </a:lvl1pPr>
            <a:lvl2pPr marL="635097" indent="0">
              <a:buNone/>
              <a:defRPr sz="2778" b="1"/>
            </a:lvl2pPr>
            <a:lvl3pPr marL="1270193" indent="0">
              <a:buNone/>
              <a:defRPr sz="2500" b="1"/>
            </a:lvl3pPr>
            <a:lvl4pPr marL="1905290" indent="0">
              <a:buNone/>
              <a:defRPr sz="2223" b="1"/>
            </a:lvl4pPr>
            <a:lvl5pPr marL="2540386" indent="0">
              <a:buNone/>
              <a:defRPr sz="2223" b="1"/>
            </a:lvl5pPr>
            <a:lvl6pPr marL="3175483" indent="0">
              <a:buNone/>
              <a:defRPr sz="2223" b="1"/>
            </a:lvl6pPr>
            <a:lvl7pPr marL="3810579" indent="0">
              <a:buNone/>
              <a:defRPr sz="2223" b="1"/>
            </a:lvl7pPr>
            <a:lvl8pPr marL="4445676" indent="0">
              <a:buNone/>
              <a:defRPr sz="2223" b="1"/>
            </a:lvl8pPr>
            <a:lvl9pPr marL="5080772" indent="0">
              <a:buNone/>
              <a:defRPr sz="22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4890" y="6959122"/>
            <a:ext cx="5373366" cy="102358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0180" y="4670287"/>
            <a:ext cx="5399829" cy="2288835"/>
          </a:xfrm>
        </p:spPr>
        <p:txBody>
          <a:bodyPr anchor="b"/>
          <a:lstStyle>
            <a:lvl1pPr marL="0" indent="0">
              <a:buNone/>
              <a:defRPr sz="3334" b="1"/>
            </a:lvl1pPr>
            <a:lvl2pPr marL="635097" indent="0">
              <a:buNone/>
              <a:defRPr sz="2778" b="1"/>
            </a:lvl2pPr>
            <a:lvl3pPr marL="1270193" indent="0">
              <a:buNone/>
              <a:defRPr sz="2500" b="1"/>
            </a:lvl3pPr>
            <a:lvl4pPr marL="1905290" indent="0">
              <a:buNone/>
              <a:defRPr sz="2223" b="1"/>
            </a:lvl4pPr>
            <a:lvl5pPr marL="2540386" indent="0">
              <a:buNone/>
              <a:defRPr sz="2223" b="1"/>
            </a:lvl5pPr>
            <a:lvl6pPr marL="3175483" indent="0">
              <a:buNone/>
              <a:defRPr sz="2223" b="1"/>
            </a:lvl6pPr>
            <a:lvl7pPr marL="3810579" indent="0">
              <a:buNone/>
              <a:defRPr sz="2223" b="1"/>
            </a:lvl7pPr>
            <a:lvl8pPr marL="4445676" indent="0">
              <a:buNone/>
              <a:defRPr sz="2223" b="1"/>
            </a:lvl8pPr>
            <a:lvl9pPr marL="5080772" indent="0">
              <a:buNone/>
              <a:defRPr sz="22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0180" y="6959122"/>
            <a:ext cx="5399829" cy="102358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49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1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1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888" y="1270106"/>
            <a:ext cx="4096593" cy="4445371"/>
          </a:xfrm>
        </p:spPr>
        <p:txBody>
          <a:bodyPr anchor="b"/>
          <a:lstStyle>
            <a:lvl1pPr>
              <a:defRPr sz="44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29" y="2743080"/>
            <a:ext cx="6430179" cy="13538976"/>
          </a:xfrm>
        </p:spPr>
        <p:txBody>
          <a:bodyPr/>
          <a:lstStyle>
            <a:lvl1pPr>
              <a:defRPr sz="4445"/>
            </a:lvl1pPr>
            <a:lvl2pPr>
              <a:defRPr sz="3889"/>
            </a:lvl2pPr>
            <a:lvl3pPr>
              <a:defRPr sz="3334"/>
            </a:lvl3pPr>
            <a:lvl4pPr>
              <a:defRPr sz="2778"/>
            </a:lvl4pPr>
            <a:lvl5pPr>
              <a:defRPr sz="2778"/>
            </a:lvl5pPr>
            <a:lvl6pPr>
              <a:defRPr sz="2778"/>
            </a:lvl6pPr>
            <a:lvl7pPr>
              <a:defRPr sz="2778"/>
            </a:lvl7pPr>
            <a:lvl8pPr>
              <a:defRPr sz="2778"/>
            </a:lvl8pPr>
            <a:lvl9pPr>
              <a:defRPr sz="277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4888" y="5715476"/>
            <a:ext cx="4096593" cy="10588627"/>
          </a:xfrm>
        </p:spPr>
        <p:txBody>
          <a:bodyPr/>
          <a:lstStyle>
            <a:lvl1pPr marL="0" indent="0">
              <a:buNone/>
              <a:defRPr sz="2223"/>
            </a:lvl1pPr>
            <a:lvl2pPr marL="635097" indent="0">
              <a:buNone/>
              <a:defRPr sz="1945"/>
            </a:lvl2pPr>
            <a:lvl3pPr marL="1270193" indent="0">
              <a:buNone/>
              <a:defRPr sz="1667"/>
            </a:lvl3pPr>
            <a:lvl4pPr marL="1905290" indent="0">
              <a:buNone/>
              <a:defRPr sz="1389"/>
            </a:lvl4pPr>
            <a:lvl5pPr marL="2540386" indent="0">
              <a:buNone/>
              <a:defRPr sz="1389"/>
            </a:lvl5pPr>
            <a:lvl6pPr marL="3175483" indent="0">
              <a:buNone/>
              <a:defRPr sz="1389"/>
            </a:lvl6pPr>
            <a:lvl7pPr marL="3810579" indent="0">
              <a:buNone/>
              <a:defRPr sz="1389"/>
            </a:lvl7pPr>
            <a:lvl8pPr marL="4445676" indent="0">
              <a:buNone/>
              <a:defRPr sz="1389"/>
            </a:lvl8pPr>
            <a:lvl9pPr marL="5080772" indent="0">
              <a:buNone/>
              <a:defRPr sz="138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02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888" y="1270106"/>
            <a:ext cx="4096593" cy="4445371"/>
          </a:xfrm>
        </p:spPr>
        <p:txBody>
          <a:bodyPr anchor="b"/>
          <a:lstStyle>
            <a:lvl1pPr>
              <a:defRPr sz="44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99829" y="2743080"/>
            <a:ext cx="6430179" cy="13538976"/>
          </a:xfrm>
        </p:spPr>
        <p:txBody>
          <a:bodyPr anchor="t"/>
          <a:lstStyle>
            <a:lvl1pPr marL="0" indent="0">
              <a:buNone/>
              <a:defRPr sz="4445"/>
            </a:lvl1pPr>
            <a:lvl2pPr marL="635097" indent="0">
              <a:buNone/>
              <a:defRPr sz="3889"/>
            </a:lvl2pPr>
            <a:lvl3pPr marL="1270193" indent="0">
              <a:buNone/>
              <a:defRPr sz="3334"/>
            </a:lvl3pPr>
            <a:lvl4pPr marL="1905290" indent="0">
              <a:buNone/>
              <a:defRPr sz="2778"/>
            </a:lvl4pPr>
            <a:lvl5pPr marL="2540386" indent="0">
              <a:buNone/>
              <a:defRPr sz="2778"/>
            </a:lvl5pPr>
            <a:lvl6pPr marL="3175483" indent="0">
              <a:buNone/>
              <a:defRPr sz="2778"/>
            </a:lvl6pPr>
            <a:lvl7pPr marL="3810579" indent="0">
              <a:buNone/>
              <a:defRPr sz="2778"/>
            </a:lvl7pPr>
            <a:lvl8pPr marL="4445676" indent="0">
              <a:buNone/>
              <a:defRPr sz="2778"/>
            </a:lvl8pPr>
            <a:lvl9pPr marL="5080772" indent="0">
              <a:buNone/>
              <a:defRPr sz="277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4888" y="5715476"/>
            <a:ext cx="4096593" cy="10588627"/>
          </a:xfrm>
        </p:spPr>
        <p:txBody>
          <a:bodyPr/>
          <a:lstStyle>
            <a:lvl1pPr marL="0" indent="0">
              <a:buNone/>
              <a:defRPr sz="2223"/>
            </a:lvl1pPr>
            <a:lvl2pPr marL="635097" indent="0">
              <a:buNone/>
              <a:defRPr sz="1945"/>
            </a:lvl2pPr>
            <a:lvl3pPr marL="1270193" indent="0">
              <a:buNone/>
              <a:defRPr sz="1667"/>
            </a:lvl3pPr>
            <a:lvl4pPr marL="1905290" indent="0">
              <a:buNone/>
              <a:defRPr sz="1389"/>
            </a:lvl4pPr>
            <a:lvl5pPr marL="2540386" indent="0">
              <a:buNone/>
              <a:defRPr sz="1389"/>
            </a:lvl5pPr>
            <a:lvl6pPr marL="3175483" indent="0">
              <a:buNone/>
              <a:defRPr sz="1389"/>
            </a:lvl6pPr>
            <a:lvl7pPr marL="3810579" indent="0">
              <a:buNone/>
              <a:defRPr sz="1389"/>
            </a:lvl7pPr>
            <a:lvl8pPr marL="4445676" indent="0">
              <a:buNone/>
              <a:defRPr sz="1389"/>
            </a:lvl8pPr>
            <a:lvl9pPr marL="5080772" indent="0">
              <a:buNone/>
              <a:defRPr sz="138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0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234" y="1014325"/>
            <a:ext cx="10955120" cy="3682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234" y="5071603"/>
            <a:ext cx="10955120" cy="1208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234" y="17658004"/>
            <a:ext cx="2857857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6DE3C-C472-734C-BC15-7D913AB020D7}" type="datetimeFigureOut">
              <a:rPr lang="en-US" smtClean="0"/>
              <a:t>10/16/19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07401" y="17658004"/>
            <a:ext cx="4286786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0497" y="17658004"/>
            <a:ext cx="2857857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6B70E-ECFC-EA41-8589-6102FA44B5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266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70193" rtl="0" eaLnBrk="1" latinLnBrk="0" hangingPunct="1">
        <a:lnSpc>
          <a:spcPct val="90000"/>
        </a:lnSpc>
        <a:spcBef>
          <a:spcPct val="0"/>
        </a:spcBef>
        <a:buNone/>
        <a:defRPr sz="61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7548" indent="-317548" algn="l" defTabSz="1270193" rtl="0" eaLnBrk="1" latinLnBrk="0" hangingPunct="1">
        <a:lnSpc>
          <a:spcPct val="90000"/>
        </a:lnSpc>
        <a:spcBef>
          <a:spcPts val="1389"/>
        </a:spcBef>
        <a:buFont typeface="Arial" panose="020B0604020202020204" pitchFamily="34" charset="0"/>
        <a:buChar char="•"/>
        <a:defRPr sz="3889" kern="1200">
          <a:solidFill>
            <a:schemeClr val="tx1"/>
          </a:solidFill>
          <a:latin typeface="+mn-lt"/>
          <a:ea typeface="+mn-ea"/>
          <a:cs typeface="+mn-cs"/>
        </a:defRPr>
      </a:lvl1pPr>
      <a:lvl2pPr marL="952645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3334" kern="1200">
          <a:solidFill>
            <a:schemeClr val="tx1"/>
          </a:solidFill>
          <a:latin typeface="+mn-lt"/>
          <a:ea typeface="+mn-ea"/>
          <a:cs typeface="+mn-cs"/>
        </a:defRPr>
      </a:lvl2pPr>
      <a:lvl3pPr marL="1587741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778" kern="1200">
          <a:solidFill>
            <a:schemeClr val="tx1"/>
          </a:solidFill>
          <a:latin typeface="+mn-lt"/>
          <a:ea typeface="+mn-ea"/>
          <a:cs typeface="+mn-cs"/>
        </a:defRPr>
      </a:lvl3pPr>
      <a:lvl4pPr marL="2222838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857934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31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4128127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763224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398320" indent="-317548" algn="l" defTabSz="1270193" rtl="0" eaLnBrk="1" latinLnBrk="0" hangingPunct="1">
        <a:lnSpc>
          <a:spcPct val="90000"/>
        </a:lnSpc>
        <a:spcBef>
          <a:spcPts val="69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097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0193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290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0386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5483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0579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5676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0772" algn="l" defTabSz="1270193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6BB0DCB-90D0-2B48-A461-7A7F03F287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1671" y="721894"/>
            <a:ext cx="11415845" cy="156923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Library 1500x1000 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plasma template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E9E0E1-9F84-7743-998A-E4C88E3FBE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1670" y="2955989"/>
            <a:ext cx="11415845" cy="4599722"/>
          </a:xfrm>
        </p:spPr>
        <p:txBody>
          <a:bodyPr>
            <a:normAutofit/>
          </a:bodyPr>
          <a:lstStyle/>
          <a:p>
            <a:pPr algn="l"/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67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</Words>
  <Application>Microsoft Macintosh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Library 1500x1000 plasma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Casey Dickinson</dc:creator>
  <cp:lastModifiedBy>extcomms</cp:lastModifiedBy>
  <cp:revision>2</cp:revision>
  <dcterms:created xsi:type="dcterms:W3CDTF">2018-06-14T12:45:24Z</dcterms:created>
  <dcterms:modified xsi:type="dcterms:W3CDTF">2019-10-16T13:10:45Z</dcterms:modified>
</cp:coreProperties>
</file>