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6"/>
    <p:restoredTop sz="86410"/>
  </p:normalViewPr>
  <p:slideViewPr>
    <p:cSldViewPr snapToGrid="0" snapToObjects="1">
      <p:cViewPr varScale="1">
        <p:scale>
          <a:sx n="99" d="100"/>
          <a:sy n="99" d="100"/>
        </p:scale>
        <p:origin x="200" y="9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1BD07-8578-D34F-8D5A-47C345840FA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20F01-F786-7A49-96BF-1440B95DB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205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A20F01-F786-7A49-96BF-1440B95DB82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684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C3BA6-8564-FB42-8662-7ABB8B0248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9F0BD1-6DB0-1F4B-A164-9FC76766A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DA0C1-740B-DA4F-93AF-5154F10A9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D27-B1CE-5646-A329-2EBACD0B28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A4951-A091-C44D-A4C1-7D52C2DFF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0EC55-F130-E74E-A6A4-BA432737D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2B1-E41B-C84E-AEF8-154A9F1BF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906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85146-A56B-0447-9A9C-32AB4467A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C1E6EB-1D53-064C-A970-91224F082F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80CD8-80FB-2047-9BB3-25050D6C6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D27-B1CE-5646-A329-2EBACD0B28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0039D-4235-F149-9F3C-3546192EF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3A486-5042-9A49-9B6D-2B69575E5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2B1-E41B-C84E-AEF8-154A9F1BF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29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91315C-E951-154A-A35B-C088C7F173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B39FC3-023E-1F45-AD30-574E9B7D5F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9675EC-0604-E247-8424-C6C2A8235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D27-B1CE-5646-A329-2EBACD0B28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B6F50-FF00-614F-869D-BF278509F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055F98-99F8-DF44-9F74-4658D2FC8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2B1-E41B-C84E-AEF8-154A9F1BF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738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12511-6EB6-7B4E-AFCF-B2CFF9706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8F53CC-10FF-B14C-8F62-E1444167BB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209E9-A3D0-9945-92AE-3E86504FE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D27-B1CE-5646-A329-2EBACD0B28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AE1116-5884-204B-8107-AFFECD431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D19AF-0C7F-CB47-AF46-CBE1EF12D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2B1-E41B-C84E-AEF8-154A9F1BF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813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34E2F-32A8-534D-B539-9B49113F7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FEFF9C-0EB3-294A-B77A-12234564F2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E2442B-B8DC-B84F-86BD-940A51D5E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D27-B1CE-5646-A329-2EBACD0B28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6199BF-ABF0-F349-9B4D-1A59B2933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81BE2-4BCF-9A40-98D9-C02EB68D2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2B1-E41B-C84E-AEF8-154A9F1BF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96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3D9F6-D0F9-EC4B-BC0B-A2A09C257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C3E295-D405-A440-8537-C78D90A997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8338E5-FB21-7148-9A5C-4A656E72C1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341B07-593F-2040-828E-4E7892CC3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D27-B1CE-5646-A329-2EBACD0B28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08D2B5-A7D1-734A-BDCE-65E0A3FCF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AF6D49-535A-B64D-862E-154207800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2B1-E41B-C84E-AEF8-154A9F1BF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56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98024-1A86-CA40-80CF-85D2A1985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E3E18F-69C5-B144-9C21-DCDB403596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12BA93-6270-8E4E-9FFB-C9353588CD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14F6B9-AA99-D343-9FD4-6095990128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429B88-046E-AE44-91BC-1A0181BD6B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BF069-E013-EC4D-B7A9-7A31341F9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D27-B1CE-5646-A329-2EBACD0B28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76DD1F-DC56-FD45-B0FC-34CA2390B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E7D000-C65B-0345-B69C-3FA9F1CA8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2B1-E41B-C84E-AEF8-154A9F1BF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405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37725-11DD-A34B-A591-0163935EF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6962A1-53DC-0643-B02D-0E5DB9CA7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D27-B1CE-5646-A329-2EBACD0B28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126F60-1EEA-0341-9377-03A3D984C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160B65-5342-BA44-86D0-1AFE1FEC8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2B1-E41B-C84E-AEF8-154A9F1BF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5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677AF6-F048-0745-9EE8-460F2A3AB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D27-B1CE-5646-A329-2EBACD0B28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B419F1-23E2-7142-B4C6-68AD614EB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61F069-036B-5A44-B530-858B59791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2B1-E41B-C84E-AEF8-154A9F1BF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354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B7E68-09BD-0A41-9E41-EEEB1D098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60601-9740-594F-B218-EAC00F71F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BBD28C-7ACB-D541-A012-9662EE7112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1F4ED2-116D-6C42-8F06-63F8E93C5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D27-B1CE-5646-A329-2EBACD0B28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6FEFDB-CD58-9140-93EF-F9EAA5F6A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8C414D-5C40-F942-920F-39099A63D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2B1-E41B-C84E-AEF8-154A9F1BF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95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3775E-D712-5041-9787-79887BD96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965308-A68A-FF47-9449-0D6DC75A45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E6E0A8-7336-C648-BD3C-278C77B47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B78A75-79EF-4C48-9A3C-25C7C7B7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C3D27-B1CE-5646-A329-2EBACD0B28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4F713C-9614-5448-81D4-C2741BF45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2D9443-5773-2E49-91F8-5902C9535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422B1-E41B-C84E-AEF8-154A9F1BF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576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F44372-5649-3E49-B6A0-2AD9A74EE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B42806-48D5-1A4E-B56F-F38FDD9CF8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006A9-48F3-7B47-9086-6FFA5F6447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C3D27-B1CE-5646-A329-2EBACD0B285F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76F925-A88F-2349-981E-A24A04B43B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4B537-AA47-A549-AE8C-2019FA1854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422B1-E41B-C84E-AEF8-154A9F1BF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718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AB251E9C-C019-2E46-A611-B9F37D0E4B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7843" y="433136"/>
            <a:ext cx="5435065" cy="776389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16x9 ration </a:t>
            </a:r>
            <a:r>
              <a:rPr lang="en-US" sz="4000" b="1">
                <a:latin typeface="Arial" panose="020B0604020202020204" pitchFamily="34" charset="0"/>
                <a:cs typeface="Arial" panose="020B0604020202020204" pitchFamily="34" charset="0"/>
              </a:rPr>
              <a:t>plasma template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957A6A-4AB3-0A49-BA9E-15724E5938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7843" y="1571107"/>
            <a:ext cx="5435065" cy="4656438"/>
          </a:xfrm>
        </p:spPr>
        <p:txBody>
          <a:bodyPr>
            <a:normAutofit/>
          </a:bodyPr>
          <a:lstStyle/>
          <a:p>
            <a:pPr algn="l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841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</Words>
  <Application>Microsoft Macintosh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16x9 ration plasma template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Casey Dickinson</dc:creator>
  <cp:lastModifiedBy>extcomms</cp:lastModifiedBy>
  <cp:revision>2</cp:revision>
  <dcterms:created xsi:type="dcterms:W3CDTF">2018-06-14T12:16:38Z</dcterms:created>
  <dcterms:modified xsi:type="dcterms:W3CDTF">2019-10-16T13:12:49Z</dcterms:modified>
</cp:coreProperties>
</file>