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6257588" cy="8129588"/>
  <p:notesSz cx="6858000" cy="9144000"/>
  <p:defaultTextStyle>
    <a:defPPr>
      <a:defRPr lang="en-US"/>
    </a:defPPr>
    <a:lvl1pPr marL="0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1pPr>
    <a:lvl2pPr marL="585262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2pPr>
    <a:lvl3pPr marL="1170523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3pPr>
    <a:lvl4pPr marL="1755785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4pPr>
    <a:lvl5pPr marL="2341047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5pPr>
    <a:lvl6pPr marL="2926309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6pPr>
    <a:lvl7pPr marL="3511570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7pPr>
    <a:lvl8pPr marL="4096832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8pPr>
    <a:lvl9pPr marL="4682094" algn="l" defTabSz="1170523" rtl="0" eaLnBrk="1" latinLnBrk="0" hangingPunct="1">
      <a:defRPr sz="23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3"/>
    <p:restoredTop sz="86395"/>
  </p:normalViewPr>
  <p:slideViewPr>
    <p:cSldViewPr snapToGrid="0" snapToObjects="1">
      <p:cViewPr varScale="1">
        <p:scale>
          <a:sx n="62" d="100"/>
          <a:sy n="62" d="100"/>
        </p:scale>
        <p:origin x="256" y="9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E2C9A-04D4-BF44-823C-C1E277DDE008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1143000"/>
            <a:ext cx="6169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BC5DC-5EEC-474F-98F2-A5E463DC8B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5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7BC5DC-5EEC-474F-98F2-A5E463DC8B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15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199" y="1330468"/>
            <a:ext cx="12193191" cy="2830301"/>
          </a:xfrm>
        </p:spPr>
        <p:txBody>
          <a:bodyPr anchor="b"/>
          <a:lstStyle>
            <a:lvl1pPr algn="ctr">
              <a:defRPr sz="7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4269916"/>
            <a:ext cx="12193191" cy="1962768"/>
          </a:xfrm>
        </p:spPr>
        <p:txBody>
          <a:bodyPr/>
          <a:lstStyle>
            <a:lvl1pPr marL="0" indent="0" algn="ctr">
              <a:buNone/>
              <a:defRPr sz="2845"/>
            </a:lvl1pPr>
            <a:lvl2pPr marL="541965" indent="0" algn="ctr">
              <a:buNone/>
              <a:defRPr sz="2371"/>
            </a:lvl2pPr>
            <a:lvl3pPr marL="1083930" indent="0" algn="ctr">
              <a:buNone/>
              <a:defRPr sz="2134"/>
            </a:lvl3pPr>
            <a:lvl4pPr marL="1625895" indent="0" algn="ctr">
              <a:buNone/>
              <a:defRPr sz="1897"/>
            </a:lvl4pPr>
            <a:lvl5pPr marL="2167860" indent="0" algn="ctr">
              <a:buNone/>
              <a:defRPr sz="1897"/>
            </a:lvl5pPr>
            <a:lvl6pPr marL="2709824" indent="0" algn="ctr">
              <a:buNone/>
              <a:defRPr sz="1897"/>
            </a:lvl6pPr>
            <a:lvl7pPr marL="3251789" indent="0" algn="ctr">
              <a:buNone/>
              <a:defRPr sz="1897"/>
            </a:lvl7pPr>
            <a:lvl8pPr marL="3793754" indent="0" algn="ctr">
              <a:buNone/>
              <a:defRPr sz="1897"/>
            </a:lvl8pPr>
            <a:lvl9pPr marL="4335719" indent="0" algn="ctr">
              <a:buNone/>
              <a:defRPr sz="18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13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06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7" y="432825"/>
            <a:ext cx="3505542" cy="6889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09" y="432825"/>
            <a:ext cx="10313407" cy="6889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2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55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026753"/>
            <a:ext cx="14022170" cy="3381682"/>
          </a:xfrm>
        </p:spPr>
        <p:txBody>
          <a:bodyPr anchor="b"/>
          <a:lstStyle>
            <a:lvl1pPr>
              <a:defRPr sz="71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5440427"/>
            <a:ext cx="14022170" cy="1778347"/>
          </a:xfrm>
        </p:spPr>
        <p:txBody>
          <a:bodyPr/>
          <a:lstStyle>
            <a:lvl1pPr marL="0" indent="0">
              <a:buNone/>
              <a:defRPr sz="2845">
                <a:solidFill>
                  <a:schemeClr val="tx1">
                    <a:tint val="75000"/>
                  </a:schemeClr>
                </a:solidFill>
              </a:defRPr>
            </a:lvl1pPr>
            <a:lvl2pPr marL="541965" indent="0">
              <a:buNone/>
              <a:defRPr sz="2371">
                <a:solidFill>
                  <a:schemeClr val="tx1">
                    <a:tint val="75000"/>
                  </a:schemeClr>
                </a:solidFill>
              </a:defRPr>
            </a:lvl2pPr>
            <a:lvl3pPr marL="1083930" indent="0">
              <a:buNone/>
              <a:defRPr sz="2134">
                <a:solidFill>
                  <a:schemeClr val="tx1">
                    <a:tint val="75000"/>
                  </a:schemeClr>
                </a:solidFill>
              </a:defRPr>
            </a:lvl3pPr>
            <a:lvl4pPr marL="1625895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4pPr>
            <a:lvl5pPr marL="2167860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5pPr>
            <a:lvl6pPr marL="270982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6pPr>
            <a:lvl7pPr marL="3251789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7pPr>
            <a:lvl8pPr marL="3793754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8pPr>
            <a:lvl9pPr marL="4335719" indent="0">
              <a:buNone/>
              <a:defRPr sz="18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84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2164126"/>
            <a:ext cx="6909475" cy="51581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2164126"/>
            <a:ext cx="6909475" cy="51581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07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432826"/>
            <a:ext cx="14022170" cy="15713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7" y="1992879"/>
            <a:ext cx="6877721" cy="976679"/>
          </a:xfrm>
        </p:spPr>
        <p:txBody>
          <a:bodyPr anchor="b"/>
          <a:lstStyle>
            <a:lvl1pPr marL="0" indent="0">
              <a:buNone/>
              <a:defRPr sz="2845" b="1"/>
            </a:lvl1pPr>
            <a:lvl2pPr marL="541965" indent="0">
              <a:buNone/>
              <a:defRPr sz="2371" b="1"/>
            </a:lvl2pPr>
            <a:lvl3pPr marL="1083930" indent="0">
              <a:buNone/>
              <a:defRPr sz="2134" b="1"/>
            </a:lvl3pPr>
            <a:lvl4pPr marL="1625895" indent="0">
              <a:buNone/>
              <a:defRPr sz="1897" b="1"/>
            </a:lvl4pPr>
            <a:lvl5pPr marL="2167860" indent="0">
              <a:buNone/>
              <a:defRPr sz="1897" b="1"/>
            </a:lvl5pPr>
            <a:lvl6pPr marL="2709824" indent="0">
              <a:buNone/>
              <a:defRPr sz="1897" b="1"/>
            </a:lvl6pPr>
            <a:lvl7pPr marL="3251789" indent="0">
              <a:buNone/>
              <a:defRPr sz="1897" b="1"/>
            </a:lvl7pPr>
            <a:lvl8pPr marL="3793754" indent="0">
              <a:buNone/>
              <a:defRPr sz="1897" b="1"/>
            </a:lvl8pPr>
            <a:lvl9pPr marL="4335719" indent="0">
              <a:buNone/>
              <a:defRPr sz="18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7" y="2969558"/>
            <a:ext cx="6877721" cy="4367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4" y="1992879"/>
            <a:ext cx="6911592" cy="976679"/>
          </a:xfrm>
        </p:spPr>
        <p:txBody>
          <a:bodyPr anchor="b"/>
          <a:lstStyle>
            <a:lvl1pPr marL="0" indent="0">
              <a:buNone/>
              <a:defRPr sz="2845" b="1"/>
            </a:lvl1pPr>
            <a:lvl2pPr marL="541965" indent="0">
              <a:buNone/>
              <a:defRPr sz="2371" b="1"/>
            </a:lvl2pPr>
            <a:lvl3pPr marL="1083930" indent="0">
              <a:buNone/>
              <a:defRPr sz="2134" b="1"/>
            </a:lvl3pPr>
            <a:lvl4pPr marL="1625895" indent="0">
              <a:buNone/>
              <a:defRPr sz="1897" b="1"/>
            </a:lvl4pPr>
            <a:lvl5pPr marL="2167860" indent="0">
              <a:buNone/>
              <a:defRPr sz="1897" b="1"/>
            </a:lvl5pPr>
            <a:lvl6pPr marL="2709824" indent="0">
              <a:buNone/>
              <a:defRPr sz="1897" b="1"/>
            </a:lvl6pPr>
            <a:lvl7pPr marL="3251789" indent="0">
              <a:buNone/>
              <a:defRPr sz="1897" b="1"/>
            </a:lvl7pPr>
            <a:lvl8pPr marL="3793754" indent="0">
              <a:buNone/>
              <a:defRPr sz="1897" b="1"/>
            </a:lvl8pPr>
            <a:lvl9pPr marL="4335719" indent="0">
              <a:buNone/>
              <a:defRPr sz="18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4" y="2969558"/>
            <a:ext cx="6911592" cy="4367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5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68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541972"/>
            <a:ext cx="5243495" cy="1896904"/>
          </a:xfrm>
        </p:spPr>
        <p:txBody>
          <a:bodyPr anchor="b"/>
          <a:lstStyle>
            <a:lvl1pPr>
              <a:defRPr sz="37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170511"/>
            <a:ext cx="8230404" cy="5777277"/>
          </a:xfrm>
        </p:spPr>
        <p:txBody>
          <a:bodyPr/>
          <a:lstStyle>
            <a:lvl1pPr>
              <a:defRPr sz="3793"/>
            </a:lvl1pPr>
            <a:lvl2pPr>
              <a:defRPr sz="3319"/>
            </a:lvl2pPr>
            <a:lvl3pPr>
              <a:defRPr sz="2845"/>
            </a:lvl3pPr>
            <a:lvl4pPr>
              <a:defRPr sz="2371"/>
            </a:lvl4pPr>
            <a:lvl5pPr>
              <a:defRPr sz="2371"/>
            </a:lvl5pPr>
            <a:lvl6pPr>
              <a:defRPr sz="2371"/>
            </a:lvl6pPr>
            <a:lvl7pPr>
              <a:defRPr sz="2371"/>
            </a:lvl7pPr>
            <a:lvl8pPr>
              <a:defRPr sz="2371"/>
            </a:lvl8pPr>
            <a:lvl9pPr>
              <a:defRPr sz="2371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438877"/>
            <a:ext cx="5243495" cy="4518320"/>
          </a:xfrm>
        </p:spPr>
        <p:txBody>
          <a:bodyPr/>
          <a:lstStyle>
            <a:lvl1pPr marL="0" indent="0">
              <a:buNone/>
              <a:defRPr sz="1897"/>
            </a:lvl1pPr>
            <a:lvl2pPr marL="541965" indent="0">
              <a:buNone/>
              <a:defRPr sz="1660"/>
            </a:lvl2pPr>
            <a:lvl3pPr marL="1083930" indent="0">
              <a:buNone/>
              <a:defRPr sz="1422"/>
            </a:lvl3pPr>
            <a:lvl4pPr marL="1625895" indent="0">
              <a:buNone/>
              <a:defRPr sz="1185"/>
            </a:lvl4pPr>
            <a:lvl5pPr marL="2167860" indent="0">
              <a:buNone/>
              <a:defRPr sz="1185"/>
            </a:lvl5pPr>
            <a:lvl6pPr marL="2709824" indent="0">
              <a:buNone/>
              <a:defRPr sz="1185"/>
            </a:lvl6pPr>
            <a:lvl7pPr marL="3251789" indent="0">
              <a:buNone/>
              <a:defRPr sz="1185"/>
            </a:lvl7pPr>
            <a:lvl8pPr marL="3793754" indent="0">
              <a:buNone/>
              <a:defRPr sz="1185"/>
            </a:lvl8pPr>
            <a:lvl9pPr marL="4335719" indent="0">
              <a:buNone/>
              <a:defRPr sz="118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65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541972"/>
            <a:ext cx="5243495" cy="1896904"/>
          </a:xfrm>
        </p:spPr>
        <p:txBody>
          <a:bodyPr anchor="b"/>
          <a:lstStyle>
            <a:lvl1pPr>
              <a:defRPr sz="37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170511"/>
            <a:ext cx="8230404" cy="5777277"/>
          </a:xfrm>
        </p:spPr>
        <p:txBody>
          <a:bodyPr anchor="t"/>
          <a:lstStyle>
            <a:lvl1pPr marL="0" indent="0">
              <a:buNone/>
              <a:defRPr sz="3793"/>
            </a:lvl1pPr>
            <a:lvl2pPr marL="541965" indent="0">
              <a:buNone/>
              <a:defRPr sz="3319"/>
            </a:lvl2pPr>
            <a:lvl3pPr marL="1083930" indent="0">
              <a:buNone/>
              <a:defRPr sz="2845"/>
            </a:lvl3pPr>
            <a:lvl4pPr marL="1625895" indent="0">
              <a:buNone/>
              <a:defRPr sz="2371"/>
            </a:lvl4pPr>
            <a:lvl5pPr marL="2167860" indent="0">
              <a:buNone/>
              <a:defRPr sz="2371"/>
            </a:lvl5pPr>
            <a:lvl6pPr marL="2709824" indent="0">
              <a:buNone/>
              <a:defRPr sz="2371"/>
            </a:lvl6pPr>
            <a:lvl7pPr marL="3251789" indent="0">
              <a:buNone/>
              <a:defRPr sz="2371"/>
            </a:lvl7pPr>
            <a:lvl8pPr marL="3793754" indent="0">
              <a:buNone/>
              <a:defRPr sz="2371"/>
            </a:lvl8pPr>
            <a:lvl9pPr marL="4335719" indent="0">
              <a:buNone/>
              <a:defRPr sz="237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438877"/>
            <a:ext cx="5243495" cy="4518320"/>
          </a:xfrm>
        </p:spPr>
        <p:txBody>
          <a:bodyPr/>
          <a:lstStyle>
            <a:lvl1pPr marL="0" indent="0">
              <a:buNone/>
              <a:defRPr sz="1897"/>
            </a:lvl1pPr>
            <a:lvl2pPr marL="541965" indent="0">
              <a:buNone/>
              <a:defRPr sz="1660"/>
            </a:lvl2pPr>
            <a:lvl3pPr marL="1083930" indent="0">
              <a:buNone/>
              <a:defRPr sz="1422"/>
            </a:lvl3pPr>
            <a:lvl4pPr marL="1625895" indent="0">
              <a:buNone/>
              <a:defRPr sz="1185"/>
            </a:lvl4pPr>
            <a:lvl5pPr marL="2167860" indent="0">
              <a:buNone/>
              <a:defRPr sz="1185"/>
            </a:lvl5pPr>
            <a:lvl6pPr marL="2709824" indent="0">
              <a:buNone/>
              <a:defRPr sz="1185"/>
            </a:lvl6pPr>
            <a:lvl7pPr marL="3251789" indent="0">
              <a:buNone/>
              <a:defRPr sz="1185"/>
            </a:lvl7pPr>
            <a:lvl8pPr marL="3793754" indent="0">
              <a:buNone/>
              <a:defRPr sz="1185"/>
            </a:lvl8pPr>
            <a:lvl9pPr marL="4335719" indent="0">
              <a:buNone/>
              <a:defRPr sz="118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1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432826"/>
            <a:ext cx="14022170" cy="1571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2164126"/>
            <a:ext cx="14022170" cy="5158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7534924"/>
            <a:ext cx="3657957" cy="432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C7861-F709-F24C-86F8-D81651D44E0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7534924"/>
            <a:ext cx="5486936" cy="432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7534924"/>
            <a:ext cx="3657957" cy="432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02291-4690-7645-BA66-26AB9E99BC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11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83930" rtl="0" eaLnBrk="1" latinLnBrk="0" hangingPunct="1">
        <a:lnSpc>
          <a:spcPct val="90000"/>
        </a:lnSpc>
        <a:spcBef>
          <a:spcPct val="0"/>
        </a:spcBef>
        <a:buNone/>
        <a:defRPr sz="52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982" indent="-270982" algn="l" defTabSz="1083930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sz="3319" kern="1200">
          <a:solidFill>
            <a:schemeClr val="tx1"/>
          </a:solidFill>
          <a:latin typeface="+mn-lt"/>
          <a:ea typeface="+mn-ea"/>
          <a:cs typeface="+mn-cs"/>
        </a:defRPr>
      </a:lvl1pPr>
      <a:lvl2pPr marL="812947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845" kern="1200">
          <a:solidFill>
            <a:schemeClr val="tx1"/>
          </a:solidFill>
          <a:latin typeface="+mn-lt"/>
          <a:ea typeface="+mn-ea"/>
          <a:cs typeface="+mn-cs"/>
        </a:defRPr>
      </a:lvl2pPr>
      <a:lvl3pPr marL="1354912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371" kern="1200">
          <a:solidFill>
            <a:schemeClr val="tx1"/>
          </a:solidFill>
          <a:latin typeface="+mn-lt"/>
          <a:ea typeface="+mn-ea"/>
          <a:cs typeface="+mn-cs"/>
        </a:defRPr>
      </a:lvl3pPr>
      <a:lvl4pPr marL="1896877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134" kern="1200">
          <a:solidFill>
            <a:schemeClr val="tx1"/>
          </a:solidFill>
          <a:latin typeface="+mn-lt"/>
          <a:ea typeface="+mn-ea"/>
          <a:cs typeface="+mn-cs"/>
        </a:defRPr>
      </a:lvl4pPr>
      <a:lvl5pPr marL="2438842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134" kern="1200">
          <a:solidFill>
            <a:schemeClr val="tx1"/>
          </a:solidFill>
          <a:latin typeface="+mn-lt"/>
          <a:ea typeface="+mn-ea"/>
          <a:cs typeface="+mn-cs"/>
        </a:defRPr>
      </a:lvl5pPr>
      <a:lvl6pPr marL="2980807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134" kern="1200">
          <a:solidFill>
            <a:schemeClr val="tx1"/>
          </a:solidFill>
          <a:latin typeface="+mn-lt"/>
          <a:ea typeface="+mn-ea"/>
          <a:cs typeface="+mn-cs"/>
        </a:defRPr>
      </a:lvl6pPr>
      <a:lvl7pPr marL="3522772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134" kern="1200">
          <a:solidFill>
            <a:schemeClr val="tx1"/>
          </a:solidFill>
          <a:latin typeface="+mn-lt"/>
          <a:ea typeface="+mn-ea"/>
          <a:cs typeface="+mn-cs"/>
        </a:defRPr>
      </a:lvl7pPr>
      <a:lvl8pPr marL="4064737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134" kern="1200">
          <a:solidFill>
            <a:schemeClr val="tx1"/>
          </a:solidFill>
          <a:latin typeface="+mn-lt"/>
          <a:ea typeface="+mn-ea"/>
          <a:cs typeface="+mn-cs"/>
        </a:defRPr>
      </a:lvl8pPr>
      <a:lvl9pPr marL="4606701" indent="-270982" algn="l" defTabSz="1083930" rtl="0" eaLnBrk="1" latinLnBrk="0" hangingPunct="1">
        <a:lnSpc>
          <a:spcPct val="90000"/>
        </a:lnSpc>
        <a:spcBef>
          <a:spcPts val="593"/>
        </a:spcBef>
        <a:buFont typeface="Arial" panose="020B0604020202020204" pitchFamily="34" charset="0"/>
        <a:buChar char="•"/>
        <a:defRPr sz="2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1pPr>
      <a:lvl2pPr marL="541965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2pPr>
      <a:lvl3pPr marL="1083930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3pPr>
      <a:lvl4pPr marL="1625895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4pPr>
      <a:lvl5pPr marL="2167860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5pPr>
      <a:lvl6pPr marL="2709824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6pPr>
      <a:lvl7pPr marL="3251789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7pPr>
      <a:lvl8pPr marL="3793754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8pPr>
      <a:lvl9pPr marL="4335719" algn="l" defTabSz="1083930" rtl="0" eaLnBrk="1" latinLnBrk="0" hangingPunct="1">
        <a:defRPr sz="2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9596C5C-1293-5142-98DC-C9126EE1ED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8090" y="446808"/>
            <a:ext cx="8026201" cy="981151"/>
          </a:xfrm>
        </p:spPr>
        <p:txBody>
          <a:bodyPr>
            <a:normAutofit/>
          </a:bodyPr>
          <a:lstStyle/>
          <a:p>
            <a:pPr algn="l"/>
            <a:r>
              <a:rPr lang="en-US" sz="6000" b="1" dirty="0">
                <a:latin typeface="Arial" panose="020B0604020202020204" pitchFamily="34" charset="0"/>
                <a:cs typeface="Arial" panose="020B0604020202020204" pitchFamily="34" charset="0"/>
              </a:rPr>
              <a:t>2x1 </a:t>
            </a:r>
            <a:r>
              <a:rPr lang="en-US" sz="6000" b="1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r>
              <a:rPr lang="en-US" sz="6000" b="1" baseline="0">
                <a:latin typeface="Arial" panose="020B0604020202020204" pitchFamily="34" charset="0"/>
                <a:cs typeface="Arial" panose="020B0604020202020204" pitchFamily="34" charset="0"/>
              </a:rPr>
              <a:t> slide</a:t>
            </a:r>
            <a:endParaRPr lang="en-US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DFDA86-BA45-E44E-B79A-EC99AD242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090" y="1755315"/>
            <a:ext cx="8026201" cy="5913175"/>
          </a:xfrm>
        </p:spPr>
        <p:txBody>
          <a:bodyPr>
            <a:normAutofit/>
          </a:bodyPr>
          <a:lstStyle/>
          <a:p>
            <a:pPr algn="l"/>
            <a:endParaRPr lang="en-U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430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4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2x1 plasma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Casey Dickinson</dc:creator>
  <cp:lastModifiedBy>extcomms</cp:lastModifiedBy>
  <cp:revision>3</cp:revision>
  <dcterms:created xsi:type="dcterms:W3CDTF">2018-06-14T12:43:22Z</dcterms:created>
  <dcterms:modified xsi:type="dcterms:W3CDTF">2019-10-16T13:10:37Z</dcterms:modified>
</cp:coreProperties>
</file>