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3"/>
    <p:restoredTop sz="86395"/>
  </p:normalViewPr>
  <p:slideViewPr>
    <p:cSldViewPr snapToGrid="0" snapToObjects="1">
      <p:cViewPr varScale="1">
        <p:scale>
          <a:sx n="110" d="100"/>
          <a:sy n="110" d="100"/>
        </p:scale>
        <p:origin x="22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F5D7A-04A2-DB4C-81B0-1A2D9B4F98B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F695E-1889-3B46-BE74-051571149C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37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2F695E-1889-3B46-BE74-051571149C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9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7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0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1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1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43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66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41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63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8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C743F-2624-ED43-BF07-AF69066AAE2A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83799-AA0F-AE4B-B5AB-FF1F8F942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1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5246D98-C1AD-F546-96FD-4DA92F60A4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733" y="474134"/>
            <a:ext cx="4639733" cy="719666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4x3 Plasma template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65B9DD-0169-414F-A79D-AA0EE6FFBB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733" y="1443038"/>
            <a:ext cx="4639733" cy="4754562"/>
          </a:xfrm>
        </p:spPr>
        <p:txBody>
          <a:bodyPr>
            <a:normAutofit/>
          </a:bodyPr>
          <a:lstStyle/>
          <a:p>
            <a:pPr algn="l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330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4x3 Plasma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Dickinson</dc:creator>
  <cp:lastModifiedBy>extcomms</cp:lastModifiedBy>
  <cp:revision>2</cp:revision>
  <dcterms:created xsi:type="dcterms:W3CDTF">2018-06-14T12:41:35Z</dcterms:created>
  <dcterms:modified xsi:type="dcterms:W3CDTF">2019-10-16T13:12:12Z</dcterms:modified>
</cp:coreProperties>
</file>