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0" r:id="rId5"/>
    <p:sldId id="259" r:id="rId6"/>
    <p:sldId id="261" r:id="rId7"/>
    <p:sldId id="262" r:id="rId8"/>
    <p:sldId id="263" r:id="rId9"/>
    <p:sldId id="264" r:id="rId10"/>
    <p:sldId id="265" r:id="rId11"/>
    <p:sldId id="266"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4"/>
    <p:restoredTop sz="86385"/>
  </p:normalViewPr>
  <p:slideViewPr>
    <p:cSldViewPr snapToGrid="0" snapToObjects="1">
      <p:cViewPr varScale="1">
        <p:scale>
          <a:sx n="232" d="100"/>
          <a:sy n="232" d="100"/>
        </p:scale>
        <p:origin x="1104"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Macro-enabled_Worksheet1.xlsm"/><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3380281690140799"/>
          <c:y val="4.2553191489361701E-2"/>
          <c:w val="0.81457929946702501"/>
          <c:h val="0.70567375886524797"/>
        </c:manualLayout>
      </c:layout>
      <c:barChart>
        <c:barDir val="col"/>
        <c:grouping val="clustered"/>
        <c:varyColors val="0"/>
        <c:ser>
          <c:idx val="0"/>
          <c:order val="0"/>
          <c:tx>
            <c:strRef>
              <c:f>Sheet1!$A$2</c:f>
              <c:strCache>
                <c:ptCount val="1"/>
                <c:pt idx="0">
                  <c:v>East</c:v>
                </c:pt>
              </c:strCache>
            </c:strRef>
          </c:tx>
          <c:spPr>
            <a:solidFill>
              <a:schemeClr val="dk1">
                <a:tint val="88500"/>
              </a:schemeClr>
            </a:solidFill>
            <a:ln>
              <a:noFill/>
            </a:ln>
            <a:effectLst/>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21B2-BB4A-8750-BC5E4856AEB1}"/>
            </c:ext>
          </c:extLst>
        </c:ser>
        <c:ser>
          <c:idx val="1"/>
          <c:order val="1"/>
          <c:tx>
            <c:strRef>
              <c:f>Sheet1!$A$3</c:f>
              <c:strCache>
                <c:ptCount val="1"/>
                <c:pt idx="0">
                  <c:v>West</c:v>
                </c:pt>
              </c:strCache>
            </c:strRef>
          </c:tx>
          <c:spPr>
            <a:solidFill>
              <a:schemeClr val="dk1">
                <a:tint val="55000"/>
              </a:schemeClr>
            </a:solidFill>
            <a:ln>
              <a:noFill/>
            </a:ln>
            <a:effectLst/>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21B2-BB4A-8750-BC5E4856AEB1}"/>
            </c:ext>
          </c:extLst>
        </c:ser>
        <c:ser>
          <c:idx val="2"/>
          <c:order val="2"/>
          <c:tx>
            <c:strRef>
              <c:f>Sheet1!$A$4</c:f>
              <c:strCache>
                <c:ptCount val="1"/>
                <c:pt idx="0">
                  <c:v>North</c:v>
                </c:pt>
              </c:strCache>
            </c:strRef>
          </c:tx>
          <c:spPr>
            <a:solidFill>
              <a:schemeClr val="dk1">
                <a:tint val="75000"/>
              </a:schemeClr>
            </a:solidFill>
            <a:ln>
              <a:noFill/>
            </a:ln>
            <a:effectLst/>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21B2-BB4A-8750-BC5E4856AEB1}"/>
            </c:ext>
          </c:extLst>
        </c:ser>
        <c:dLbls>
          <c:showLegendKey val="0"/>
          <c:showVal val="0"/>
          <c:showCatName val="0"/>
          <c:showSerName val="0"/>
          <c:showPercent val="0"/>
          <c:showBubbleSize val="0"/>
        </c:dLbls>
        <c:gapWidth val="150"/>
        <c:axId val="1856464848"/>
        <c:axId val="1856467040"/>
      </c:barChart>
      <c:catAx>
        <c:axId val="1856464848"/>
        <c:scaling>
          <c:orientation val="minMax"/>
        </c:scaling>
        <c:delete val="0"/>
        <c:axPos val="b"/>
        <c:title>
          <c:tx>
            <c:rich>
              <a:bodyPr rot="0" spcFirstLastPara="1" vertOverflow="ellipsis" vert="horz" wrap="square" anchor="ctr" anchorCtr="1"/>
              <a:lstStyle/>
              <a:p>
                <a:pPr>
                  <a:defRPr sz="941" b="1" i="0" u="none" strike="noStrike" kern="1200" baseline="0">
                    <a:solidFill>
                      <a:srgbClr val="FFFFFF"/>
                    </a:solidFill>
                    <a:latin typeface="Arial"/>
                    <a:ea typeface="Arial"/>
                    <a:cs typeface="Arial"/>
                  </a:defRPr>
                </a:pPr>
                <a:r>
                  <a:rPr lang="en-US"/>
                  <a:t>2005 Profits</a:t>
                </a:r>
              </a:p>
            </c:rich>
          </c:tx>
          <c:layout>
            <c:manualLayout>
              <c:xMode val="edge"/>
              <c:yMode val="edge"/>
              <c:x val="0.44366197183098599"/>
              <c:y val="0.85106382978723405"/>
            </c:manualLayout>
          </c:layout>
          <c:overlay val="0"/>
          <c:spPr>
            <a:noFill/>
            <a:ln w="23913">
              <a:noFill/>
            </a:ln>
            <a:effectLst/>
          </c:spPr>
          <c:txPr>
            <a:bodyPr rot="0" spcFirstLastPara="1" vertOverflow="ellipsis" vert="horz" wrap="square" anchor="ctr" anchorCtr="1"/>
            <a:lstStyle/>
            <a:p>
              <a:pPr>
                <a:defRPr sz="941" b="1" i="0" u="none" strike="noStrike" kern="1200" baseline="0">
                  <a:solidFill>
                    <a:srgbClr val="FFFFFF"/>
                  </a:solidFill>
                  <a:latin typeface="Arial"/>
                  <a:ea typeface="Arial"/>
                  <a:cs typeface="Arial"/>
                </a:defRPr>
              </a:pPr>
              <a:endParaRPr lang="en-US"/>
            </a:p>
          </c:txPr>
        </c:title>
        <c:numFmt formatCode="General" sourceLinked="1"/>
        <c:majorTickMark val="out"/>
        <c:minorTickMark val="none"/>
        <c:tickLblPos val="nextTo"/>
        <c:spPr>
          <a:noFill/>
          <a:ln w="11957" cap="flat" cmpd="sng" algn="ctr">
            <a:solidFill>
              <a:srgbClr val="000000"/>
            </a:solidFill>
            <a:prstDash val="solid"/>
            <a:round/>
          </a:ln>
          <a:effectLst/>
        </c:spPr>
        <c:txPr>
          <a:bodyPr rot="0" spcFirstLastPara="1" vertOverflow="ellipsis" wrap="square" anchor="ctr" anchorCtr="1"/>
          <a:lstStyle/>
          <a:p>
            <a:pPr>
              <a:defRPr sz="1130" b="0" i="0" u="none" strike="noStrike" kern="1200" baseline="0">
                <a:solidFill>
                  <a:srgbClr val="000000"/>
                </a:solidFill>
                <a:latin typeface="Arial"/>
                <a:ea typeface="Arial"/>
                <a:cs typeface="Arial"/>
              </a:defRPr>
            </a:pPr>
            <a:endParaRPr lang="en-US"/>
          </a:p>
        </c:txPr>
        <c:crossAx val="1856467040"/>
        <c:crosses val="autoZero"/>
        <c:auto val="1"/>
        <c:lblAlgn val="ctr"/>
        <c:lblOffset val="100"/>
        <c:tickLblSkip val="1"/>
        <c:tickMarkSkip val="1"/>
        <c:noMultiLvlLbl val="0"/>
      </c:catAx>
      <c:valAx>
        <c:axId val="1856467040"/>
        <c:scaling>
          <c:orientation val="minMax"/>
        </c:scaling>
        <c:delete val="0"/>
        <c:axPos val="l"/>
        <c:majorGridlines>
          <c:spPr>
            <a:ln w="11957" cap="flat" cmpd="sng" algn="ctr">
              <a:solidFill>
                <a:srgbClr val="000000"/>
              </a:solidFill>
              <a:prstDash val="solid"/>
              <a:round/>
            </a:ln>
            <a:effectLst/>
          </c:spPr>
        </c:majorGridlines>
        <c:title>
          <c:tx>
            <c:rich>
              <a:bodyPr rot="-5400000" spcFirstLastPara="1" vertOverflow="ellipsis" vert="horz" wrap="square" anchor="ctr" anchorCtr="1"/>
              <a:lstStyle/>
              <a:p>
                <a:pPr>
                  <a:defRPr sz="941" b="0" i="0" u="none" strike="noStrike" kern="1200" baseline="0">
                    <a:solidFill>
                      <a:srgbClr val="FFFFFF"/>
                    </a:solidFill>
                    <a:latin typeface="Arial"/>
                    <a:ea typeface="Arial"/>
                    <a:cs typeface="Arial"/>
                  </a:defRPr>
                </a:pPr>
                <a:r>
                  <a:rPr lang="tr-TR"/>
                  <a:t>£000's</a:t>
                </a:r>
              </a:p>
            </c:rich>
          </c:tx>
          <c:layout>
            <c:manualLayout>
              <c:xMode val="edge"/>
              <c:yMode val="edge"/>
              <c:x val="0"/>
              <c:y val="0.33333333333333298"/>
            </c:manualLayout>
          </c:layout>
          <c:overlay val="0"/>
          <c:spPr>
            <a:noFill/>
            <a:ln w="23913">
              <a:noFill/>
            </a:ln>
            <a:effectLst/>
          </c:spPr>
          <c:txPr>
            <a:bodyPr rot="-5400000" spcFirstLastPara="1" vertOverflow="ellipsis" vert="horz" wrap="square" anchor="ctr" anchorCtr="1"/>
            <a:lstStyle/>
            <a:p>
              <a:pPr>
                <a:defRPr sz="941" b="0" i="0" u="none" strike="noStrike" kern="1200" baseline="0">
                  <a:solidFill>
                    <a:srgbClr val="FFFFFF"/>
                  </a:solidFill>
                  <a:latin typeface="Arial"/>
                  <a:ea typeface="Arial"/>
                  <a:cs typeface="Arial"/>
                </a:defRPr>
              </a:pPr>
              <a:endParaRPr lang="en-US"/>
            </a:p>
          </c:txPr>
        </c:title>
        <c:numFmt formatCode="General" sourceLinked="1"/>
        <c:majorTickMark val="out"/>
        <c:minorTickMark val="none"/>
        <c:tickLblPos val="nextTo"/>
        <c:spPr>
          <a:noFill/>
          <a:ln w="11957" cap="flat" cmpd="sng" algn="ctr">
            <a:solidFill>
              <a:srgbClr val="000000"/>
            </a:solidFill>
            <a:prstDash val="solid"/>
            <a:round/>
          </a:ln>
          <a:effectLst/>
        </c:spPr>
        <c:txPr>
          <a:bodyPr rot="0" spcFirstLastPara="1" vertOverflow="ellipsis" wrap="square" anchor="ctr" anchorCtr="1"/>
          <a:lstStyle/>
          <a:p>
            <a:pPr>
              <a:defRPr sz="1130" b="0" i="0" u="none" strike="noStrike" kern="1200" baseline="0">
                <a:solidFill>
                  <a:srgbClr val="000000"/>
                </a:solidFill>
                <a:latin typeface="Arial"/>
                <a:ea typeface="Arial"/>
                <a:cs typeface="Arial"/>
              </a:defRPr>
            </a:pPr>
            <a:endParaRPr lang="en-US"/>
          </a:p>
        </c:txPr>
        <c:crossAx val="1856464848"/>
        <c:crosses val="autoZero"/>
        <c:crossBetween val="between"/>
      </c:valAx>
      <c:spPr>
        <a:noFill/>
        <a:ln w="23913">
          <a:noFill/>
        </a:ln>
        <a:effectLst/>
      </c:spPr>
    </c:plotArea>
    <c:legend>
      <c:legendPos val="b"/>
      <c:layout>
        <c:manualLayout>
          <c:xMode val="edge"/>
          <c:yMode val="edge"/>
          <c:x val="0.31690140845070403"/>
          <c:y val="0.92198581560283699"/>
          <c:w val="0.46830985915493001"/>
          <c:h val="7.09219858156028E-2"/>
        </c:manualLayout>
      </c:layout>
      <c:overlay val="0"/>
      <c:spPr>
        <a:noFill/>
        <a:ln w="23913">
          <a:noFill/>
        </a:ln>
        <a:effectLst/>
      </c:spPr>
      <c:txPr>
        <a:bodyPr rot="0" spcFirstLastPara="1" vertOverflow="ellipsis" vert="horz" wrap="square" anchor="ctr" anchorCtr="1"/>
        <a:lstStyle/>
        <a:p>
          <a:pPr>
            <a:defRPr sz="1036" b="0" i="0" u="none" strike="noStrike" kern="1200" baseline="0">
              <a:solidFill>
                <a:srgbClr val="000000"/>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436" b="1" i="0" u="none" strike="noStrike" baseline="0">
          <a:solidFill>
            <a:srgbClr val="000000"/>
          </a:solidFill>
          <a:latin typeface="Arial"/>
          <a:ea typeface="Arial"/>
          <a:cs typeface="Aria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3380281690140799"/>
          <c:y val="4.2553191489361701E-2"/>
          <c:w val="0.84154929577464799"/>
          <c:h val="0.70567375886524797"/>
        </c:manualLayout>
      </c:layout>
      <c:pieChart>
        <c:varyColors val="1"/>
        <c:ser>
          <c:idx val="0"/>
          <c:order val="0"/>
          <c:tx>
            <c:strRef>
              <c:f>Sheet1!$A$2</c:f>
              <c:strCache>
                <c:ptCount val="1"/>
                <c:pt idx="0">
                  <c:v>East</c:v>
                </c:pt>
              </c:strCache>
            </c:strRef>
          </c:tx>
          <c:dPt>
            <c:idx val="0"/>
            <c:bubble3D val="0"/>
            <c:spPr>
              <a:solidFill>
                <a:schemeClr val="accent3">
                  <a:tint val="58000"/>
                </a:schemeClr>
              </a:solidFill>
              <a:ln>
                <a:noFill/>
              </a:ln>
              <a:effectLst/>
            </c:spPr>
            <c:extLst>
              <c:ext xmlns:c16="http://schemas.microsoft.com/office/drawing/2014/chart" uri="{C3380CC4-5D6E-409C-BE32-E72D297353CC}">
                <c16:uniqueId val="{00000001-17FE-8A4B-B2C1-3D3CCBCFA4E1}"/>
              </c:ext>
            </c:extLst>
          </c:dPt>
          <c:dPt>
            <c:idx val="1"/>
            <c:bubble3D val="0"/>
            <c:spPr>
              <a:solidFill>
                <a:schemeClr val="accent3">
                  <a:tint val="86000"/>
                </a:schemeClr>
              </a:solidFill>
              <a:ln>
                <a:noFill/>
              </a:ln>
              <a:effectLst/>
            </c:spPr>
            <c:extLst>
              <c:ext xmlns:c16="http://schemas.microsoft.com/office/drawing/2014/chart" uri="{C3380CC4-5D6E-409C-BE32-E72D297353CC}">
                <c16:uniqueId val="{00000003-17FE-8A4B-B2C1-3D3CCBCFA4E1}"/>
              </c:ext>
            </c:extLst>
          </c:dPt>
          <c:dPt>
            <c:idx val="2"/>
            <c:bubble3D val="0"/>
            <c:spPr>
              <a:solidFill>
                <a:schemeClr val="accent3">
                  <a:shade val="86000"/>
                </a:schemeClr>
              </a:solidFill>
              <a:ln>
                <a:noFill/>
              </a:ln>
              <a:effectLst/>
            </c:spPr>
            <c:extLst>
              <c:ext xmlns:c16="http://schemas.microsoft.com/office/drawing/2014/chart" uri="{C3380CC4-5D6E-409C-BE32-E72D297353CC}">
                <c16:uniqueId val="{00000005-17FE-8A4B-B2C1-3D3CCBCFA4E1}"/>
              </c:ext>
            </c:extLst>
          </c:dPt>
          <c:dPt>
            <c:idx val="3"/>
            <c:bubble3D val="0"/>
            <c:spPr>
              <a:solidFill>
                <a:schemeClr val="accent3">
                  <a:shade val="58000"/>
                </a:schemeClr>
              </a:solidFill>
              <a:ln>
                <a:noFill/>
              </a:ln>
              <a:effectLst/>
            </c:spPr>
            <c:extLst>
              <c:ext xmlns:c16="http://schemas.microsoft.com/office/drawing/2014/chart" uri="{C3380CC4-5D6E-409C-BE32-E72D297353CC}">
                <c16:uniqueId val="{00000007-17FE-8A4B-B2C1-3D3CCBCFA4E1}"/>
              </c:ext>
            </c:extLst>
          </c:dPt>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8-17FE-8A4B-B2C1-3D3CCBCFA4E1}"/>
            </c:ext>
          </c:extLst>
        </c:ser>
        <c:ser>
          <c:idx val="1"/>
          <c:order val="1"/>
          <c:tx>
            <c:strRef>
              <c:f>Sheet1!$A$3</c:f>
              <c:strCache>
                <c:ptCount val="1"/>
                <c:pt idx="0">
                  <c:v>West</c:v>
                </c:pt>
              </c:strCache>
            </c:strRef>
          </c:tx>
          <c:dPt>
            <c:idx val="0"/>
            <c:bubble3D val="0"/>
            <c:spPr>
              <a:solidFill>
                <a:schemeClr val="accent3">
                  <a:tint val="58000"/>
                </a:schemeClr>
              </a:solidFill>
              <a:ln>
                <a:noFill/>
              </a:ln>
              <a:effectLst/>
            </c:spPr>
            <c:extLst>
              <c:ext xmlns:c16="http://schemas.microsoft.com/office/drawing/2014/chart" uri="{C3380CC4-5D6E-409C-BE32-E72D297353CC}">
                <c16:uniqueId val="{0000000A-17FE-8A4B-B2C1-3D3CCBCFA4E1}"/>
              </c:ext>
            </c:extLst>
          </c:dPt>
          <c:dPt>
            <c:idx val="1"/>
            <c:bubble3D val="0"/>
            <c:spPr>
              <a:solidFill>
                <a:schemeClr val="accent3">
                  <a:tint val="86000"/>
                </a:schemeClr>
              </a:solidFill>
              <a:ln>
                <a:noFill/>
              </a:ln>
              <a:effectLst/>
            </c:spPr>
            <c:extLst>
              <c:ext xmlns:c16="http://schemas.microsoft.com/office/drawing/2014/chart" uri="{C3380CC4-5D6E-409C-BE32-E72D297353CC}">
                <c16:uniqueId val="{0000000C-17FE-8A4B-B2C1-3D3CCBCFA4E1}"/>
              </c:ext>
            </c:extLst>
          </c:dPt>
          <c:dPt>
            <c:idx val="2"/>
            <c:bubble3D val="0"/>
            <c:spPr>
              <a:solidFill>
                <a:schemeClr val="accent3">
                  <a:shade val="86000"/>
                </a:schemeClr>
              </a:solidFill>
              <a:ln>
                <a:noFill/>
              </a:ln>
              <a:effectLst/>
            </c:spPr>
            <c:extLst>
              <c:ext xmlns:c16="http://schemas.microsoft.com/office/drawing/2014/chart" uri="{C3380CC4-5D6E-409C-BE32-E72D297353CC}">
                <c16:uniqueId val="{0000000E-17FE-8A4B-B2C1-3D3CCBCFA4E1}"/>
              </c:ext>
            </c:extLst>
          </c:dPt>
          <c:dPt>
            <c:idx val="3"/>
            <c:bubble3D val="0"/>
            <c:spPr>
              <a:solidFill>
                <a:schemeClr val="accent3">
                  <a:shade val="58000"/>
                </a:schemeClr>
              </a:solidFill>
              <a:ln>
                <a:noFill/>
              </a:ln>
              <a:effectLst/>
            </c:spPr>
            <c:extLst>
              <c:ext xmlns:c16="http://schemas.microsoft.com/office/drawing/2014/chart" uri="{C3380CC4-5D6E-409C-BE32-E72D297353CC}">
                <c16:uniqueId val="{00000010-17FE-8A4B-B2C1-3D3CCBCFA4E1}"/>
              </c:ext>
            </c:extLst>
          </c:dPt>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11-17FE-8A4B-B2C1-3D3CCBCFA4E1}"/>
            </c:ext>
          </c:extLst>
        </c:ser>
        <c:ser>
          <c:idx val="2"/>
          <c:order val="2"/>
          <c:tx>
            <c:strRef>
              <c:f>Sheet1!$A$4</c:f>
              <c:strCache>
                <c:ptCount val="1"/>
                <c:pt idx="0">
                  <c:v>North</c:v>
                </c:pt>
              </c:strCache>
            </c:strRef>
          </c:tx>
          <c:dPt>
            <c:idx val="0"/>
            <c:bubble3D val="0"/>
            <c:spPr>
              <a:solidFill>
                <a:schemeClr val="accent3">
                  <a:tint val="58000"/>
                </a:schemeClr>
              </a:solidFill>
              <a:ln>
                <a:noFill/>
              </a:ln>
              <a:effectLst/>
            </c:spPr>
            <c:extLst>
              <c:ext xmlns:c16="http://schemas.microsoft.com/office/drawing/2014/chart" uri="{C3380CC4-5D6E-409C-BE32-E72D297353CC}">
                <c16:uniqueId val="{00000013-17FE-8A4B-B2C1-3D3CCBCFA4E1}"/>
              </c:ext>
            </c:extLst>
          </c:dPt>
          <c:dPt>
            <c:idx val="1"/>
            <c:bubble3D val="0"/>
            <c:spPr>
              <a:solidFill>
                <a:schemeClr val="accent3">
                  <a:tint val="86000"/>
                </a:schemeClr>
              </a:solidFill>
              <a:ln>
                <a:noFill/>
              </a:ln>
              <a:effectLst/>
            </c:spPr>
            <c:extLst>
              <c:ext xmlns:c16="http://schemas.microsoft.com/office/drawing/2014/chart" uri="{C3380CC4-5D6E-409C-BE32-E72D297353CC}">
                <c16:uniqueId val="{00000015-17FE-8A4B-B2C1-3D3CCBCFA4E1}"/>
              </c:ext>
            </c:extLst>
          </c:dPt>
          <c:dPt>
            <c:idx val="2"/>
            <c:bubble3D val="0"/>
            <c:spPr>
              <a:solidFill>
                <a:schemeClr val="accent3">
                  <a:shade val="86000"/>
                </a:schemeClr>
              </a:solidFill>
              <a:ln>
                <a:noFill/>
              </a:ln>
              <a:effectLst/>
            </c:spPr>
            <c:extLst>
              <c:ext xmlns:c16="http://schemas.microsoft.com/office/drawing/2014/chart" uri="{C3380CC4-5D6E-409C-BE32-E72D297353CC}">
                <c16:uniqueId val="{00000017-17FE-8A4B-B2C1-3D3CCBCFA4E1}"/>
              </c:ext>
            </c:extLst>
          </c:dPt>
          <c:dPt>
            <c:idx val="3"/>
            <c:bubble3D val="0"/>
            <c:spPr>
              <a:solidFill>
                <a:schemeClr val="accent3">
                  <a:shade val="58000"/>
                </a:schemeClr>
              </a:solidFill>
              <a:ln>
                <a:noFill/>
              </a:ln>
              <a:effectLst/>
            </c:spPr>
            <c:extLst>
              <c:ext xmlns:c16="http://schemas.microsoft.com/office/drawing/2014/chart" uri="{C3380CC4-5D6E-409C-BE32-E72D297353CC}">
                <c16:uniqueId val="{00000019-17FE-8A4B-B2C1-3D3CCBCFA4E1}"/>
              </c:ext>
            </c:extLst>
          </c:dPt>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1A-17FE-8A4B-B2C1-3D3CCBCFA4E1}"/>
            </c:ext>
          </c:extLst>
        </c:ser>
        <c:dLbls>
          <c:showLegendKey val="0"/>
          <c:showVal val="0"/>
          <c:showCatName val="0"/>
          <c:showSerName val="0"/>
          <c:showPercent val="0"/>
          <c:showBubbleSize val="0"/>
          <c:showLeaderLines val="1"/>
        </c:dLbls>
        <c:firstSliceAng val="0"/>
      </c:pieChart>
      <c:spPr>
        <a:noFill/>
        <a:ln w="23913">
          <a:noFill/>
        </a:ln>
        <a:effectLst/>
      </c:spPr>
    </c:plotArea>
    <c:legend>
      <c:legendPos val="b"/>
      <c:overlay val="0"/>
      <c:spPr>
        <a:noFill/>
        <a:ln w="23913">
          <a:noFill/>
        </a:ln>
        <a:effectLst/>
      </c:spPr>
      <c:txPr>
        <a:bodyPr rot="0" spcFirstLastPara="1" vertOverflow="ellipsis" vert="horz" wrap="square" anchor="ctr" anchorCtr="1"/>
        <a:lstStyle/>
        <a:p>
          <a:pPr>
            <a:defRPr sz="1036" b="0" i="0" u="none" strike="noStrike" kern="1200" baseline="0">
              <a:solidFill>
                <a:srgbClr val="000000"/>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436" b="1" i="0" u="none" strike="noStrike" baseline="0">
          <a:solidFill>
            <a:srgbClr val="000000"/>
          </a:solidFill>
          <a:latin typeface="Arial"/>
          <a:ea typeface="Arial"/>
          <a:cs typeface="Aria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8D59F-84DF-0C4A-A564-05F3AC6AA4FC}" type="datetimeFigureOut">
              <a:rPr lang="en-US" smtClean="0"/>
              <a:t>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C607B-BC83-1C44-A501-8F981FF41469}" type="slidenum">
              <a:rPr lang="en-US" smtClean="0"/>
              <a:t>‹#›</a:t>
            </a:fld>
            <a:endParaRPr lang="en-US"/>
          </a:p>
        </p:txBody>
      </p:sp>
    </p:spTree>
    <p:extLst>
      <p:ext uri="{BB962C8B-B14F-4D97-AF65-F5344CB8AC3E}">
        <p14:creationId xmlns:p14="http://schemas.microsoft.com/office/powerpoint/2010/main" val="23894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1</a:t>
            </a:fld>
            <a:endParaRPr lang="en-US"/>
          </a:p>
        </p:txBody>
      </p:sp>
    </p:spTree>
    <p:extLst>
      <p:ext uri="{BB962C8B-B14F-4D97-AF65-F5344CB8AC3E}">
        <p14:creationId xmlns:p14="http://schemas.microsoft.com/office/powerpoint/2010/main" val="86393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10</a:t>
            </a:fld>
            <a:endParaRPr lang="en-US"/>
          </a:p>
        </p:txBody>
      </p:sp>
    </p:spTree>
    <p:extLst>
      <p:ext uri="{BB962C8B-B14F-4D97-AF65-F5344CB8AC3E}">
        <p14:creationId xmlns:p14="http://schemas.microsoft.com/office/powerpoint/2010/main" val="375353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11</a:t>
            </a:fld>
            <a:endParaRPr lang="en-US"/>
          </a:p>
        </p:txBody>
      </p:sp>
    </p:spTree>
    <p:extLst>
      <p:ext uri="{BB962C8B-B14F-4D97-AF65-F5344CB8AC3E}">
        <p14:creationId xmlns:p14="http://schemas.microsoft.com/office/powerpoint/2010/main" val="1873947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12</a:t>
            </a:fld>
            <a:endParaRPr lang="en-US"/>
          </a:p>
        </p:txBody>
      </p:sp>
    </p:spTree>
    <p:extLst>
      <p:ext uri="{BB962C8B-B14F-4D97-AF65-F5344CB8AC3E}">
        <p14:creationId xmlns:p14="http://schemas.microsoft.com/office/powerpoint/2010/main" val="747473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13</a:t>
            </a:fld>
            <a:endParaRPr lang="en-US"/>
          </a:p>
        </p:txBody>
      </p:sp>
    </p:spTree>
    <p:extLst>
      <p:ext uri="{BB962C8B-B14F-4D97-AF65-F5344CB8AC3E}">
        <p14:creationId xmlns:p14="http://schemas.microsoft.com/office/powerpoint/2010/main" val="200161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2</a:t>
            </a:fld>
            <a:endParaRPr lang="en-US"/>
          </a:p>
        </p:txBody>
      </p:sp>
    </p:spTree>
    <p:extLst>
      <p:ext uri="{BB962C8B-B14F-4D97-AF65-F5344CB8AC3E}">
        <p14:creationId xmlns:p14="http://schemas.microsoft.com/office/powerpoint/2010/main" val="264500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3</a:t>
            </a:fld>
            <a:endParaRPr lang="en-US"/>
          </a:p>
        </p:txBody>
      </p:sp>
    </p:spTree>
    <p:extLst>
      <p:ext uri="{BB962C8B-B14F-4D97-AF65-F5344CB8AC3E}">
        <p14:creationId xmlns:p14="http://schemas.microsoft.com/office/powerpoint/2010/main" val="47090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4</a:t>
            </a:fld>
            <a:endParaRPr lang="en-US"/>
          </a:p>
        </p:txBody>
      </p:sp>
    </p:spTree>
    <p:extLst>
      <p:ext uri="{BB962C8B-B14F-4D97-AF65-F5344CB8AC3E}">
        <p14:creationId xmlns:p14="http://schemas.microsoft.com/office/powerpoint/2010/main" val="353006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5</a:t>
            </a:fld>
            <a:endParaRPr lang="en-US"/>
          </a:p>
        </p:txBody>
      </p:sp>
    </p:spTree>
    <p:extLst>
      <p:ext uri="{BB962C8B-B14F-4D97-AF65-F5344CB8AC3E}">
        <p14:creationId xmlns:p14="http://schemas.microsoft.com/office/powerpoint/2010/main" val="83461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6</a:t>
            </a:fld>
            <a:endParaRPr lang="en-US"/>
          </a:p>
        </p:txBody>
      </p:sp>
    </p:spTree>
    <p:extLst>
      <p:ext uri="{BB962C8B-B14F-4D97-AF65-F5344CB8AC3E}">
        <p14:creationId xmlns:p14="http://schemas.microsoft.com/office/powerpoint/2010/main" val="784693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7</a:t>
            </a:fld>
            <a:endParaRPr lang="en-US"/>
          </a:p>
        </p:txBody>
      </p:sp>
    </p:spTree>
    <p:extLst>
      <p:ext uri="{BB962C8B-B14F-4D97-AF65-F5344CB8AC3E}">
        <p14:creationId xmlns:p14="http://schemas.microsoft.com/office/powerpoint/2010/main" val="263605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8</a:t>
            </a:fld>
            <a:endParaRPr lang="en-US"/>
          </a:p>
        </p:txBody>
      </p:sp>
    </p:spTree>
    <p:extLst>
      <p:ext uri="{BB962C8B-B14F-4D97-AF65-F5344CB8AC3E}">
        <p14:creationId xmlns:p14="http://schemas.microsoft.com/office/powerpoint/2010/main" val="423934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9</a:t>
            </a:fld>
            <a:endParaRPr lang="en-US"/>
          </a:p>
        </p:txBody>
      </p:sp>
    </p:spTree>
    <p:extLst>
      <p:ext uri="{BB962C8B-B14F-4D97-AF65-F5344CB8AC3E}">
        <p14:creationId xmlns:p14="http://schemas.microsoft.com/office/powerpoint/2010/main" val="229736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32136-154D-8E49-9F0F-8D035B85AE6F}" type="datetimeFigureOut">
              <a:rPr lang="en-US" smtClean="0"/>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6333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6383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229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40789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32136-154D-8E49-9F0F-8D035B85AE6F}" type="datetimeFigureOut">
              <a:rPr lang="en-US" smtClean="0"/>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54575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32136-154D-8E49-9F0F-8D035B85AE6F}" type="datetimeFigureOut">
              <a:rPr lang="en-US" smtClean="0"/>
              <a:t>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3738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32136-154D-8E49-9F0F-8D035B85AE6F}" type="datetimeFigureOut">
              <a:rPr lang="en-US" smtClean="0"/>
              <a:t>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6285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32136-154D-8E49-9F0F-8D035B85AE6F}" type="datetimeFigureOut">
              <a:rPr lang="en-US" smtClean="0"/>
              <a:t>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79498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2136-154D-8E49-9F0F-8D035B85AE6F}" type="datetimeFigureOut">
              <a:rPr lang="en-US" smtClean="0"/>
              <a:t>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5213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7418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838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2136-154D-8E49-9F0F-8D035B85AE6F}" type="datetimeFigureOut">
              <a:rPr lang="en-US" smtClean="0"/>
              <a:t>2/2/23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8056C-9350-3E4B-911C-FCF80EDBFE79}" type="slidenum">
              <a:rPr lang="en-US" smtClean="0"/>
              <a:t>‹#›</a:t>
            </a:fld>
            <a:endParaRPr lang="en-US"/>
          </a:p>
        </p:txBody>
      </p:sp>
    </p:spTree>
    <p:extLst>
      <p:ext uri="{BB962C8B-B14F-4D97-AF65-F5344CB8AC3E}">
        <p14:creationId xmlns:p14="http://schemas.microsoft.com/office/powerpoint/2010/main" val="13391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upport.office.com/en-gb/article/make-your-powerpoint-presentations-accessible-to-people-with-disabilities-6f7772b2-2f33-4bd2-8ca7-dae3b2b3ef2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imagelibrary.leeds.ac.uk/asset-bank/action/viewHo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E8EA19-B6C0-D847-A911-E1083AA6DCC9}"/>
              </a:ext>
            </a:extLst>
          </p:cNvPr>
          <p:cNvSpPr>
            <a:spLocks noGrp="1"/>
          </p:cNvSpPr>
          <p:nvPr>
            <p:ph type="ctrTitle"/>
          </p:nvPr>
        </p:nvSpPr>
        <p:spPr/>
        <p:txBody>
          <a:bodyPr/>
          <a:lstStyle/>
          <a:p>
            <a:r>
              <a:rPr lang="en-US" dirty="0"/>
              <a:t>Introduction on how to use this presentation</a:t>
            </a:r>
            <a:r>
              <a:rPr lang="en-US" baseline="0" dirty="0"/>
              <a:t> template</a:t>
            </a:r>
            <a:endParaRPr lang="en-US" dirty="0"/>
          </a:p>
        </p:txBody>
      </p:sp>
      <p:sp>
        <p:nvSpPr>
          <p:cNvPr id="4" name="TextBox 3"/>
          <p:cNvSpPr txBox="1"/>
          <p:nvPr/>
        </p:nvSpPr>
        <p:spPr>
          <a:xfrm>
            <a:off x="259216" y="1943617"/>
            <a:ext cx="11577183" cy="4683062"/>
          </a:xfrm>
          <a:prstGeom prst="rect">
            <a:avLst/>
          </a:prstGeom>
          <a:noFill/>
        </p:spPr>
        <p:txBody>
          <a:bodyPr wrap="square" lIns="72000" tIns="0" rIns="72000" bIns="0" rtlCol="0">
            <a:noAutofit/>
          </a:bodyPr>
          <a:lstStyle/>
          <a:p>
            <a:r>
              <a:rPr lang="en-US" sz="2400" dirty="0">
                <a:latin typeface="Arial" charset="0"/>
                <a:ea typeface="Arial" charset="0"/>
                <a:cs typeface="Arial" charset="0"/>
              </a:rPr>
              <a:t>Please use the following slides to help you create your presentation. </a:t>
            </a:r>
          </a:p>
          <a:p>
            <a:endParaRPr lang="en-US" sz="2400" dirty="0">
              <a:latin typeface="Arial" charset="0"/>
              <a:ea typeface="Arial" charset="0"/>
              <a:cs typeface="Arial" charset="0"/>
            </a:endParaRPr>
          </a:p>
          <a:p>
            <a:r>
              <a:rPr lang="en-US" sz="2400" dirty="0">
                <a:latin typeface="Arial" charset="0"/>
                <a:ea typeface="Arial" charset="0"/>
                <a:cs typeface="Arial" charset="0"/>
              </a:rPr>
              <a:t>This template is a guide. You can work directly from it, and also add extra slides from the ‘new slide’ section. Placeholder boxes have been created for you to drop in images and text.</a:t>
            </a:r>
          </a:p>
          <a:p>
            <a:endParaRPr lang="en-US" sz="2400" dirty="0">
              <a:latin typeface="Arial" charset="0"/>
              <a:ea typeface="Arial" charset="0"/>
              <a:cs typeface="Arial" charset="0"/>
            </a:endParaRPr>
          </a:p>
          <a:p>
            <a:r>
              <a:rPr lang="en-US" sz="2400" b="1" dirty="0">
                <a:latin typeface="Arial" charset="0"/>
                <a:ea typeface="Arial" charset="0"/>
                <a:cs typeface="Arial" charset="0"/>
              </a:rPr>
              <a:t>Please note</a:t>
            </a:r>
          </a:p>
          <a:p>
            <a:r>
              <a:rPr lang="en-US" sz="2400" dirty="0">
                <a:latin typeface="Arial" charset="0"/>
                <a:ea typeface="Arial" charset="0"/>
                <a:cs typeface="Arial" charset="0"/>
              </a:rPr>
              <a:t>This template has been set up according to PowerPoint’s accessibility checker (Review&gt;Check Accessibility). If you are uploading your amended slides to the website or sending them for others to use, please ensure that you check before doing so. You can find help on how to correct any errors </a:t>
            </a:r>
            <a:r>
              <a:rPr lang="en-US" sz="2400" dirty="0">
                <a:latin typeface="Arial" charset="0"/>
                <a:ea typeface="Arial" charset="0"/>
                <a:cs typeface="Arial" charset="0"/>
                <a:hlinkClick r:id="rId4"/>
              </a:rPr>
              <a:t>here</a:t>
            </a:r>
            <a:r>
              <a:rPr lang="en-US" sz="2400" dirty="0">
                <a:latin typeface="Arial" charset="0"/>
                <a:ea typeface="Arial" charset="0"/>
                <a:cs typeface="Arial" charset="0"/>
              </a:rPr>
              <a:t>.</a:t>
            </a:r>
          </a:p>
        </p:txBody>
      </p:sp>
    </p:spTree>
    <p:extLst>
      <p:ext uri="{BB962C8B-B14F-4D97-AF65-F5344CB8AC3E}">
        <p14:creationId xmlns:p14="http://schemas.microsoft.com/office/powerpoint/2010/main" val="179319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4973E5A7-36B5-B940-983F-86B44C497F71}"/>
              </a:ext>
            </a:extLst>
          </p:cNvPr>
          <p:cNvSpPr>
            <a:spLocks noGrp="1"/>
          </p:cNvSpPr>
          <p:nvPr>
            <p:ph type="ctrTitle"/>
          </p:nvPr>
        </p:nvSpPr>
        <p:spPr/>
        <p:txBody>
          <a:bodyPr/>
          <a:lstStyle/>
          <a:p>
            <a:r>
              <a:rPr lang="en-US" dirty="0"/>
              <a:t>Graphs and charts examples</a:t>
            </a:r>
          </a:p>
        </p:txBody>
      </p:sp>
      <p:sp>
        <p:nvSpPr>
          <p:cNvPr id="4" name="Text Placeholder 1"/>
          <p:cNvSpPr txBox="1">
            <a:spLocks/>
          </p:cNvSpPr>
          <p:nvPr/>
        </p:nvSpPr>
        <p:spPr>
          <a:xfrm>
            <a:off x="310696" y="1879600"/>
            <a:ext cx="11532961" cy="46445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latin typeface="Times New Roman" panose="02020603050405020304" pitchFamily="18" charset="0"/>
                <a:ea typeface="Arial" charset="0"/>
                <a:cs typeface="Times New Roman" panose="02020603050405020304" pitchFamily="18" charset="0"/>
              </a:rPr>
              <a:t>Graphs and charts</a:t>
            </a:r>
            <a:endParaRPr lang="en-US" sz="1100" b="1" dirty="0">
              <a:solidFill>
                <a:schemeClr val="tx1"/>
              </a:solidFill>
              <a:latin typeface="Times New Roman" panose="02020603050405020304" pitchFamily="18" charset="0"/>
              <a:ea typeface="Arial" charset="0"/>
              <a:cs typeface="Times New Roman" panose="02020603050405020304" pitchFamily="18" charset="0"/>
            </a:endParaRPr>
          </a:p>
        </p:txBody>
      </p:sp>
      <p:graphicFrame>
        <p:nvGraphicFramePr>
          <p:cNvPr id="2" name="Object 7" descr="Example bar chart"/>
          <p:cNvGraphicFramePr>
            <a:graphicFrameLocks noChangeAspect="1"/>
          </p:cNvGraphicFramePr>
          <p:nvPr>
            <p:extLst>
              <p:ext uri="{D42A27DB-BD31-4B8C-83A1-F6EECF244321}">
                <p14:modId xmlns:p14="http://schemas.microsoft.com/office/powerpoint/2010/main" val="640111755"/>
              </p:ext>
            </p:extLst>
          </p:nvPr>
        </p:nvGraphicFramePr>
        <p:xfrm>
          <a:off x="339044" y="2476446"/>
          <a:ext cx="6889069" cy="4172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ct 7" descr="Example pie chart"/>
          <p:cNvGraphicFramePr>
            <a:graphicFrameLocks noChangeAspect="1"/>
          </p:cNvGraphicFramePr>
          <p:nvPr>
            <p:extLst>
              <p:ext uri="{D42A27DB-BD31-4B8C-83A1-F6EECF244321}">
                <p14:modId xmlns:p14="http://schemas.microsoft.com/office/powerpoint/2010/main" val="3069157160"/>
              </p:ext>
            </p:extLst>
          </p:nvPr>
        </p:nvGraphicFramePr>
        <p:xfrm>
          <a:off x="7851055" y="2396616"/>
          <a:ext cx="3972564" cy="41725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693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7D116104-B4E7-6642-8EAB-49A402AED74A}"/>
              </a:ext>
            </a:extLst>
          </p:cNvPr>
          <p:cNvSpPr>
            <a:spLocks noGrp="1"/>
          </p:cNvSpPr>
          <p:nvPr>
            <p:ph type="ctrTitle"/>
          </p:nvPr>
        </p:nvSpPr>
        <p:spPr/>
        <p:txBody>
          <a:bodyPr/>
          <a:lstStyle/>
          <a:p>
            <a:r>
              <a:rPr lang="en-US" dirty="0"/>
              <a:t>Information on how to use images</a:t>
            </a:r>
          </a:p>
        </p:txBody>
      </p:sp>
      <p:sp>
        <p:nvSpPr>
          <p:cNvPr id="2" name="Text Placeholder 1"/>
          <p:cNvSpPr txBox="1">
            <a:spLocks/>
          </p:cNvSpPr>
          <p:nvPr/>
        </p:nvSpPr>
        <p:spPr>
          <a:xfrm>
            <a:off x="310696" y="1879600"/>
            <a:ext cx="11532961" cy="2525486"/>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400" b="1" dirty="0">
                <a:solidFill>
                  <a:schemeClr val="tx1"/>
                </a:solidFill>
                <a:latin typeface="Times New Roman" panose="02020603050405020304" pitchFamily="18" charset="0"/>
                <a:ea typeface="Arial" charset="0"/>
                <a:cs typeface="Times New Roman" panose="02020603050405020304" pitchFamily="18" charset="0"/>
              </a:rPr>
              <a:t>Image suggestions</a:t>
            </a:r>
          </a:p>
          <a:p>
            <a:pPr>
              <a:lnSpc>
                <a:spcPct val="100000"/>
              </a:lnSpc>
              <a:spcBef>
                <a:spcPts val="600"/>
              </a:spcBef>
            </a:pPr>
            <a:endParaRPr lang="en-US" sz="1600" dirty="0">
              <a:solidFill>
                <a:schemeClr val="tx1"/>
              </a:solidFill>
              <a:latin typeface="Arial" charset="0"/>
              <a:ea typeface="Arial" charset="0"/>
              <a:cs typeface="Arial" charset="0"/>
            </a:endParaRPr>
          </a:p>
          <a:p>
            <a:r>
              <a:rPr lang="en-US" sz="1400" dirty="0">
                <a:solidFill>
                  <a:schemeClr val="tx1"/>
                </a:solidFill>
                <a:latin typeface="Arial" charset="0"/>
                <a:ea typeface="Arial" charset="0"/>
                <a:cs typeface="Arial" charset="0"/>
              </a:rPr>
              <a:t>You can request downloads from the University image library at </a:t>
            </a:r>
            <a:r>
              <a:rPr lang="en-US" sz="1400" dirty="0">
                <a:solidFill>
                  <a:schemeClr val="tx1"/>
                </a:solidFill>
                <a:latin typeface="Arial" charset="0"/>
                <a:ea typeface="Arial" charset="0"/>
                <a:cs typeface="Arial" charset="0"/>
                <a:hlinkClick r:id="rId4"/>
              </a:rPr>
              <a:t>https://imagelibrary.leeds.ac.uk/asset-bank/action/viewHome</a:t>
            </a:r>
            <a:endParaRPr lang="en-US" sz="1400" dirty="0">
              <a:solidFill>
                <a:schemeClr val="tx1"/>
              </a:solidFill>
              <a:latin typeface="Arial" charset="0"/>
              <a:ea typeface="Arial" charset="0"/>
              <a:cs typeface="Arial" charset="0"/>
            </a:endParaRPr>
          </a:p>
          <a:p>
            <a:endParaRPr lang="en-US" sz="1400" dirty="0">
              <a:solidFill>
                <a:schemeClr val="tx1"/>
              </a:solidFill>
              <a:latin typeface="Arial" charset="0"/>
              <a:ea typeface="Arial" charset="0"/>
              <a:cs typeface="Arial" charset="0"/>
            </a:endParaRPr>
          </a:p>
          <a:p>
            <a:r>
              <a:rPr lang="en-US" sz="1400" dirty="0">
                <a:solidFill>
                  <a:schemeClr val="tx1"/>
                </a:solidFill>
                <a:latin typeface="Arial" charset="0"/>
                <a:ea typeface="Arial" charset="0"/>
                <a:cs typeface="Arial" charset="0"/>
              </a:rPr>
              <a:t>If you are using your own images, please try to avoid low quality files as this will effect the quality of the presentation.</a:t>
            </a:r>
          </a:p>
        </p:txBody>
      </p:sp>
    </p:spTree>
    <p:extLst>
      <p:ext uri="{BB962C8B-B14F-4D97-AF65-F5344CB8AC3E}">
        <p14:creationId xmlns:p14="http://schemas.microsoft.com/office/powerpoint/2010/main" val="1680611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F3204274-9466-2C45-A7F4-B47A57B2C867}"/>
              </a:ext>
            </a:extLst>
          </p:cNvPr>
          <p:cNvSpPr>
            <a:spLocks noGrp="1"/>
          </p:cNvSpPr>
          <p:nvPr>
            <p:ph type="ctrTitle"/>
          </p:nvPr>
        </p:nvSpPr>
        <p:spPr/>
        <p:txBody>
          <a:bodyPr/>
          <a:lstStyle/>
          <a:p>
            <a:r>
              <a:rPr lang="en-US" dirty="0"/>
              <a:t>UK maps</a:t>
            </a:r>
          </a:p>
        </p:txBody>
      </p:sp>
      <p:sp>
        <p:nvSpPr>
          <p:cNvPr id="6" name="Text Placeholder 1"/>
          <p:cNvSpPr txBox="1">
            <a:spLocks/>
          </p:cNvSpPr>
          <p:nvPr/>
        </p:nvSpPr>
        <p:spPr>
          <a:xfrm>
            <a:off x="310696" y="1879600"/>
            <a:ext cx="11532961" cy="43542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400" b="1" dirty="0">
                <a:solidFill>
                  <a:schemeClr val="tx1"/>
                </a:solidFill>
                <a:latin typeface="Times New Roman" panose="02020603050405020304" pitchFamily="18" charset="0"/>
                <a:ea typeface="Arial" charset="0"/>
                <a:cs typeface="Times New Roman" panose="02020603050405020304" pitchFamily="18" charset="0"/>
              </a:rPr>
              <a:t>UK map</a:t>
            </a:r>
          </a:p>
        </p:txBody>
      </p:sp>
      <p:pic>
        <p:nvPicPr>
          <p:cNvPr id="2" name="Picture 1" descr="UK map in black"/>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60525" y="2315029"/>
            <a:ext cx="4013244" cy="4178650"/>
          </a:xfrm>
          <a:prstGeom prst="rect">
            <a:avLst/>
          </a:prstGeom>
        </p:spPr>
      </p:pic>
      <p:pic>
        <p:nvPicPr>
          <p:cNvPr id="3" name="Picture 2" descr="UK map in black with the location of leeds o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09054" y="2315029"/>
            <a:ext cx="4013244" cy="4178650"/>
          </a:xfrm>
          <a:prstGeom prst="rect">
            <a:avLst/>
          </a:prstGeom>
        </p:spPr>
      </p:pic>
      <p:sp>
        <p:nvSpPr>
          <p:cNvPr id="5" name="Oval 4" descr="location of Leeds marker on the UK map"/>
          <p:cNvSpPr/>
          <p:nvPr/>
        </p:nvSpPr>
        <p:spPr>
          <a:xfrm>
            <a:off x="8685656" y="4479217"/>
            <a:ext cx="51532" cy="5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p:cNvSpPr txBox="1"/>
          <p:nvPr/>
        </p:nvSpPr>
        <p:spPr>
          <a:xfrm>
            <a:off x="8461157" y="4259244"/>
            <a:ext cx="2591946" cy="584775"/>
          </a:xfrm>
          <a:prstGeom prst="rect">
            <a:avLst/>
          </a:prstGeom>
          <a:noFill/>
        </p:spPr>
        <p:txBody>
          <a:bodyPr wrap="square" rtlCol="0">
            <a:spAutoFit/>
          </a:bodyPr>
          <a:lstStyle/>
          <a:p>
            <a:pPr marL="285750" indent="-285750">
              <a:buFont typeface="Arial" charset="0"/>
              <a:buChar char="•"/>
            </a:pPr>
            <a:endParaRPr lang="en-US" dirty="0">
              <a:solidFill>
                <a:schemeClr val="bg1">
                  <a:lumMod val="95000"/>
                </a:schemeClr>
              </a:solidFill>
            </a:endParaRPr>
          </a:p>
          <a:p>
            <a:r>
              <a:rPr lang="en-US" sz="1400" dirty="0">
                <a:solidFill>
                  <a:schemeClr val="bg1"/>
                </a:solidFill>
                <a:latin typeface="Arial" panose="020B0604020202020204" pitchFamily="34" charset="0"/>
                <a:cs typeface="Arial" panose="020B0604020202020204" pitchFamily="34" charset="0"/>
              </a:rPr>
              <a:t>Leeds</a:t>
            </a:r>
          </a:p>
        </p:txBody>
      </p:sp>
    </p:spTree>
    <p:extLst>
      <p:ext uri="{BB962C8B-B14F-4D97-AF65-F5344CB8AC3E}">
        <p14:creationId xmlns:p14="http://schemas.microsoft.com/office/powerpoint/2010/main" val="87865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17AC080C-0123-B948-B805-12CD710969DB}"/>
              </a:ext>
            </a:extLst>
          </p:cNvPr>
          <p:cNvSpPr>
            <a:spLocks noGrp="1"/>
          </p:cNvSpPr>
          <p:nvPr>
            <p:ph type="ctrTitle"/>
          </p:nvPr>
        </p:nvSpPr>
        <p:spPr/>
        <p:txBody>
          <a:bodyPr/>
          <a:lstStyle/>
          <a:p>
            <a:r>
              <a:rPr lang="en-US" dirty="0"/>
              <a:t>Leeds City map</a:t>
            </a:r>
          </a:p>
        </p:txBody>
      </p:sp>
      <p:sp>
        <p:nvSpPr>
          <p:cNvPr id="3" name="Text Placeholder 1"/>
          <p:cNvSpPr txBox="1">
            <a:spLocks/>
          </p:cNvSpPr>
          <p:nvPr/>
        </p:nvSpPr>
        <p:spPr>
          <a:xfrm>
            <a:off x="310696" y="1879600"/>
            <a:ext cx="11532961" cy="43542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400" b="1" dirty="0">
                <a:solidFill>
                  <a:schemeClr val="tx1"/>
                </a:solidFill>
                <a:latin typeface="Times New Roman" panose="02020603050405020304" pitchFamily="18" charset="0"/>
                <a:ea typeface="Arial" charset="0"/>
                <a:cs typeface="Times New Roman" panose="02020603050405020304" pitchFamily="18" charset="0"/>
              </a:rPr>
              <a:t>Leeds city map</a:t>
            </a:r>
          </a:p>
        </p:txBody>
      </p:sp>
      <p:pic>
        <p:nvPicPr>
          <p:cNvPr id="2" name="Picture 1"/>
          <p:cNvPicPr>
            <a:picLocks noChangeAspect="1"/>
          </p:cNvPicPr>
          <p:nvPr/>
        </p:nvPicPr>
        <p:blipFill>
          <a:blip r:embed="rId4"/>
          <a:srcRect/>
          <a:stretch/>
        </p:blipFill>
        <p:spPr>
          <a:xfrm>
            <a:off x="3393579" y="2111001"/>
            <a:ext cx="4632266" cy="4607988"/>
          </a:xfrm>
          <a:prstGeom prst="rect">
            <a:avLst/>
          </a:prstGeom>
        </p:spPr>
      </p:pic>
    </p:spTree>
    <p:extLst>
      <p:ext uri="{BB962C8B-B14F-4D97-AF65-F5344CB8AC3E}">
        <p14:creationId xmlns:p14="http://schemas.microsoft.com/office/powerpoint/2010/main" val="145454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3"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chemeClr val="tx1"/>
                </a:solidFill>
                <a:latin typeface="Times New Roman" panose="02020603050405020304" pitchFamily="18" charset="0"/>
                <a:ea typeface="Arial" charset="0"/>
                <a:cs typeface="Times New Roman" panose="02020603050405020304" pitchFamily="18" charset="0"/>
              </a:rPr>
              <a:t>Your presentation title here</a:t>
            </a:r>
          </a:p>
          <a:p>
            <a:endParaRPr lang="en-GB" b="1" dirty="0">
              <a:solidFill>
                <a:schemeClr val="tx1"/>
              </a:solidFill>
              <a:latin typeface="Arial" charset="0"/>
              <a:ea typeface="Arial" charset="0"/>
              <a:cs typeface="Arial" charset="0"/>
            </a:endParaRPr>
          </a:p>
          <a:p>
            <a:r>
              <a:rPr lang="en-GB" sz="1600" dirty="0">
                <a:solidFill>
                  <a:schemeClr val="tx1"/>
                </a:solidFill>
                <a:latin typeface="Arial" charset="0"/>
                <a:ea typeface="Arial" charset="0"/>
                <a:cs typeface="Arial" charset="0"/>
              </a:rPr>
              <a:t>Your title should be in Times New Roman Bold at size 40pt and in black</a:t>
            </a:r>
          </a:p>
        </p:txBody>
      </p:sp>
    </p:spTree>
    <p:extLst>
      <p:ext uri="{BB962C8B-B14F-4D97-AF65-F5344CB8AC3E}">
        <p14:creationId xmlns:p14="http://schemas.microsoft.com/office/powerpoint/2010/main" val="44144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85B7A2-5A5D-F841-BAE5-FEBAA369641B}"/>
              </a:ext>
            </a:extLst>
          </p:cNvPr>
          <p:cNvSpPr>
            <a:spLocks noGrp="1"/>
          </p:cNvSpPr>
          <p:nvPr>
            <p:ph type="ctrTitle"/>
          </p:nvPr>
        </p:nvSpPr>
        <p:spPr/>
        <p:txBody>
          <a:bodyPr>
            <a:normAutofit fontScale="90000"/>
          </a:bodyPr>
          <a:lstStyle/>
          <a:p>
            <a:r>
              <a:rPr lang="en-US" dirty="0"/>
              <a:t>How</a:t>
            </a:r>
            <a:r>
              <a:rPr lang="en-US" baseline="0" dirty="0"/>
              <a:t> to display schools and/or Faculties in your slides</a:t>
            </a:r>
            <a:endParaRPr lang="en-US" dirty="0"/>
          </a:p>
        </p:txBody>
      </p:sp>
      <p:sp>
        <p:nvSpPr>
          <p:cNvPr id="3" name="Text Placeholder 2"/>
          <p:cNvSpPr txBox="1">
            <a:spLocks/>
          </p:cNvSpPr>
          <p:nvPr/>
        </p:nvSpPr>
        <p:spPr>
          <a:xfrm>
            <a:off x="236311" y="970989"/>
            <a:ext cx="5819775" cy="8280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b="1" dirty="0">
                <a:solidFill>
                  <a:schemeClr val="tx1"/>
                </a:solidFill>
                <a:latin typeface="Arial" charset="0"/>
                <a:ea typeface="Arial" charset="0"/>
                <a:cs typeface="Arial" charset="0"/>
              </a:rPr>
              <a:t>School of Something</a:t>
            </a:r>
          </a:p>
          <a:p>
            <a:pPr algn="l"/>
            <a:r>
              <a:rPr lang="en-US" sz="1400" b="1" dirty="0">
                <a:solidFill>
                  <a:schemeClr val="tx1"/>
                </a:solidFill>
                <a:latin typeface="Arial" charset="0"/>
                <a:ea typeface="Arial" charset="0"/>
                <a:cs typeface="Arial" charset="0"/>
              </a:rPr>
              <a:t>FACULTY OF OTHER</a:t>
            </a:r>
          </a:p>
        </p:txBody>
      </p:sp>
      <p:sp>
        <p:nvSpPr>
          <p:cNvPr id="5" name="Rectangle 4"/>
          <p:cNvSpPr/>
          <p:nvPr/>
        </p:nvSpPr>
        <p:spPr>
          <a:xfrm>
            <a:off x="236311" y="2082577"/>
            <a:ext cx="11542032" cy="584775"/>
          </a:xfrm>
          <a:prstGeom prst="rect">
            <a:avLst/>
          </a:prstGeom>
        </p:spPr>
        <p:txBody>
          <a:bodyPr wrap="square">
            <a:spAutoFit/>
          </a:bodyPr>
          <a:lstStyle/>
          <a:p>
            <a:r>
              <a:rPr lang="en-GB" altLang="en-US" sz="1600" dirty="0">
                <a:latin typeface="Arial" charset="0"/>
                <a:ea typeface="Arial" charset="0"/>
                <a:cs typeface="Arial" charset="0"/>
              </a:rPr>
              <a:t>If you are creating a presentation representing a school and/or faculty, this should be displayed in the identity band at the top of the slide, and should be bold – with the school name in size 28pt and faculty in all caps 14pt.</a:t>
            </a:r>
          </a:p>
        </p:txBody>
      </p:sp>
    </p:spTree>
    <p:extLst>
      <p:ext uri="{BB962C8B-B14F-4D97-AF65-F5344CB8AC3E}">
        <p14:creationId xmlns:p14="http://schemas.microsoft.com/office/powerpoint/2010/main" val="1976993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9C61002-FF0A-1B46-A603-CB73A64EEA34}"/>
              </a:ext>
            </a:extLst>
          </p:cNvPr>
          <p:cNvSpPr>
            <a:spLocks noGrp="1"/>
          </p:cNvSpPr>
          <p:nvPr>
            <p:ph type="ctrTitle"/>
          </p:nvPr>
        </p:nvSpPr>
        <p:spPr>
          <a:xfrm>
            <a:off x="1524000" y="-783710"/>
            <a:ext cx="9144000" cy="2387600"/>
          </a:xfrm>
        </p:spPr>
        <p:txBody>
          <a:bodyPr/>
          <a:lstStyle/>
          <a:p>
            <a:r>
              <a:rPr lang="en-US" dirty="0"/>
              <a:t>Text</a:t>
            </a:r>
            <a:r>
              <a:rPr lang="en-US" baseline="0" dirty="0"/>
              <a:t> hierarchy and formatting information slide</a:t>
            </a:r>
            <a:endParaRPr lang="en-US" dirty="0"/>
          </a:p>
        </p:txBody>
      </p:sp>
      <p:sp>
        <p:nvSpPr>
          <p:cNvPr id="2" name="Rectangle 1"/>
          <p:cNvSpPr/>
          <p:nvPr/>
        </p:nvSpPr>
        <p:spPr>
          <a:xfrm>
            <a:off x="307867" y="1898214"/>
            <a:ext cx="11633200" cy="2569934"/>
          </a:xfrm>
          <a:prstGeom prst="rect">
            <a:avLst/>
          </a:prstGeom>
        </p:spPr>
        <p:txBody>
          <a:bodyPr wrap="square">
            <a:spAutoFit/>
          </a:bodyPr>
          <a:lstStyle/>
          <a:p>
            <a:r>
              <a:rPr lang="en-US" sz="2400" b="1" dirty="0">
                <a:latin typeface="Times New Roman" panose="02020603050405020304" pitchFamily="18" charset="0"/>
                <a:ea typeface="Arial" charset="0"/>
                <a:cs typeface="Times New Roman" panose="02020603050405020304" pitchFamily="18" charset="0"/>
              </a:rPr>
              <a:t>Headings should be in Times New Roman Bold, size 24</a:t>
            </a:r>
          </a:p>
          <a:p>
            <a:endParaRPr lang="en-US" sz="1100" b="1" dirty="0">
              <a:latin typeface="Arial" charset="0"/>
              <a:ea typeface="Arial" charset="0"/>
              <a:cs typeface="Arial" charset="0"/>
            </a:endParaRPr>
          </a:p>
          <a:p>
            <a:r>
              <a:rPr lang="en-US" sz="1400" dirty="0">
                <a:latin typeface="Arial" charset="0"/>
                <a:ea typeface="Arial" charset="0"/>
                <a:cs typeface="Arial" charset="0"/>
              </a:rPr>
              <a:t>The rest of your text should be Arial, size 14</a:t>
            </a:r>
          </a:p>
          <a:p>
            <a:endParaRPr lang="en-US" sz="1400" dirty="0">
              <a:latin typeface="Arial" charset="0"/>
              <a:ea typeface="Arial" charset="0"/>
              <a:cs typeface="Arial" charset="0"/>
            </a:endParaRPr>
          </a:p>
          <a:p>
            <a:r>
              <a:rPr lang="en-US" sz="1400" dirty="0">
                <a:latin typeface="Arial" charset="0"/>
                <a:ea typeface="Arial" charset="0"/>
                <a:cs typeface="Arial" charset="0"/>
              </a:rPr>
              <a:t>Bullet points should be used as below:</a:t>
            </a:r>
          </a:p>
          <a:p>
            <a:endParaRPr lang="en-US" sz="1400" dirty="0">
              <a:latin typeface="Arial" charset="0"/>
              <a:ea typeface="Arial" charset="0"/>
              <a:cs typeface="Arial" charset="0"/>
            </a:endParaRPr>
          </a:p>
          <a:p>
            <a:pPr marL="285750" indent="-285750">
              <a:buFont typeface="Arial" charset="0"/>
              <a:buChar char="•"/>
            </a:pPr>
            <a:r>
              <a:rPr lang="en-US" sz="1400" dirty="0">
                <a:latin typeface="Arial" charset="0"/>
                <a:ea typeface="Arial" charset="0"/>
                <a:cs typeface="Arial" charset="0"/>
              </a:rPr>
              <a:t>Bullet </a:t>
            </a:r>
          </a:p>
          <a:p>
            <a:pPr marL="285750" indent="-285750">
              <a:buFont typeface="Arial" charset="0"/>
              <a:buChar char="•"/>
            </a:pPr>
            <a:r>
              <a:rPr lang="en-US" sz="1400" dirty="0">
                <a:latin typeface="Arial" charset="0"/>
                <a:ea typeface="Arial" charset="0"/>
                <a:cs typeface="Arial" charset="0"/>
              </a:rPr>
              <a:t>Bullet</a:t>
            </a:r>
          </a:p>
          <a:p>
            <a:pPr marL="285750" indent="-285750">
              <a:buFont typeface="Arial" charset="0"/>
              <a:buChar char="•"/>
            </a:pPr>
            <a:r>
              <a:rPr lang="en-US" sz="1400" dirty="0">
                <a:latin typeface="Arial" charset="0"/>
                <a:ea typeface="Arial" charset="0"/>
                <a:cs typeface="Arial" charset="0"/>
              </a:rPr>
              <a:t>Bullet</a:t>
            </a:r>
          </a:p>
          <a:p>
            <a:pPr marL="285750" indent="-285750">
              <a:buFont typeface="Arial" charset="0"/>
              <a:buChar char="•"/>
            </a:pPr>
            <a:endParaRPr lang="en-US" sz="1400" dirty="0">
              <a:latin typeface="Arial" charset="0"/>
              <a:ea typeface="Arial" charset="0"/>
              <a:cs typeface="Arial" charset="0"/>
            </a:endParaRPr>
          </a:p>
          <a:p>
            <a:r>
              <a:rPr lang="en-GB" altLang="en-US" sz="1400" dirty="0">
                <a:latin typeface="Arial" charset="0"/>
                <a:ea typeface="Arial" charset="0"/>
                <a:cs typeface="Arial" charset="0"/>
              </a:rPr>
              <a:t>For maximum impact, avoid overcrowding slides - limit your points to a maximum of 6 per page</a:t>
            </a:r>
            <a:endParaRPr lang="en-US" sz="1400" dirty="0">
              <a:latin typeface="Arial" charset="0"/>
              <a:ea typeface="Arial" charset="0"/>
              <a:cs typeface="Arial" charset="0"/>
            </a:endParaRPr>
          </a:p>
        </p:txBody>
      </p:sp>
    </p:spTree>
    <p:extLst>
      <p:ext uri="{BB962C8B-B14F-4D97-AF65-F5344CB8AC3E}">
        <p14:creationId xmlns:p14="http://schemas.microsoft.com/office/powerpoint/2010/main" val="91252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16C9AB1-01F0-C145-A5B8-F8EE375D37F1}"/>
              </a:ext>
            </a:extLst>
          </p:cNvPr>
          <p:cNvSpPr>
            <a:spLocks noGrp="1"/>
          </p:cNvSpPr>
          <p:nvPr>
            <p:ph type="title"/>
          </p:nvPr>
        </p:nvSpPr>
        <p:spPr/>
        <p:txBody>
          <a:bodyPr/>
          <a:lstStyle/>
          <a:p>
            <a:r>
              <a:rPr lang="en-US" dirty="0"/>
              <a:t>Text hierarchy</a:t>
            </a:r>
            <a:r>
              <a:rPr lang="en-US" baseline="0" dirty="0"/>
              <a:t> and formatting with an image slide</a:t>
            </a:r>
            <a:endParaRPr lang="en-US" dirty="0"/>
          </a:p>
        </p:txBody>
      </p:sp>
      <p:sp>
        <p:nvSpPr>
          <p:cNvPr id="2" name="Text Placeholder 1"/>
          <p:cNvSpPr txBox="1">
            <a:spLocks/>
          </p:cNvSpPr>
          <p:nvPr/>
        </p:nvSpPr>
        <p:spPr>
          <a:xfrm>
            <a:off x="310697" y="1879600"/>
            <a:ext cx="5371646" cy="37165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400" b="1" dirty="0">
                <a:solidFill>
                  <a:schemeClr val="tx1"/>
                </a:solidFill>
                <a:latin typeface="Times New Roman" panose="02020603050405020304" pitchFamily="18" charset="0"/>
                <a:ea typeface="Arial" charset="0"/>
                <a:cs typeface="Times New Roman" panose="02020603050405020304" pitchFamily="18" charset="0"/>
              </a:rPr>
              <a:t>Headings should be in Times New Roman Bold, size 24pt</a:t>
            </a:r>
          </a:p>
          <a:p>
            <a:pPr>
              <a:spcBef>
                <a:spcPts val="600"/>
              </a:spcBef>
            </a:pPr>
            <a:endParaRPr lang="en-US" sz="1100" b="1" dirty="0">
              <a:solidFill>
                <a:schemeClr val="tx1"/>
              </a:solidFill>
              <a:latin typeface="Arial" charset="0"/>
              <a:ea typeface="Arial" charset="0"/>
              <a:cs typeface="Arial" charset="0"/>
            </a:endParaRPr>
          </a:p>
          <a:p>
            <a:pPr>
              <a:spcBef>
                <a:spcPts val="600"/>
              </a:spcBef>
            </a:pPr>
            <a:r>
              <a:rPr lang="en-US" sz="1400" dirty="0">
                <a:solidFill>
                  <a:schemeClr val="tx1"/>
                </a:solidFill>
                <a:latin typeface="Arial" charset="0"/>
                <a:ea typeface="Arial" charset="0"/>
                <a:cs typeface="Arial" charset="0"/>
              </a:rPr>
              <a:t>The rest of your text should be Arial, size 14pt</a:t>
            </a:r>
          </a:p>
          <a:p>
            <a:pPr>
              <a:spcBef>
                <a:spcPts val="600"/>
              </a:spcBef>
            </a:pPr>
            <a:endParaRPr lang="en-US" sz="1400" dirty="0">
              <a:solidFill>
                <a:schemeClr val="tx1"/>
              </a:solidFill>
              <a:latin typeface="Arial" charset="0"/>
              <a:ea typeface="Arial" charset="0"/>
              <a:cs typeface="Arial" charset="0"/>
            </a:endParaRPr>
          </a:p>
          <a:p>
            <a:pPr>
              <a:spcBef>
                <a:spcPts val="600"/>
              </a:spcBef>
            </a:pPr>
            <a:r>
              <a:rPr lang="en-US" sz="1400" dirty="0">
                <a:solidFill>
                  <a:schemeClr val="tx1"/>
                </a:solidFill>
                <a:latin typeface="Arial" charset="0"/>
                <a:ea typeface="Arial" charset="0"/>
                <a:cs typeface="Arial" charset="0"/>
              </a:rPr>
              <a:t>Bullet points should be used as below:</a:t>
            </a:r>
          </a:p>
          <a:p>
            <a:pPr marL="285750" indent="-285750">
              <a:spcBef>
                <a:spcPts val="600"/>
              </a:spcBef>
              <a:buFont typeface="Arial" charset="0"/>
              <a:buChar char="•"/>
            </a:pPr>
            <a:r>
              <a:rPr lang="en-US" sz="1400" dirty="0">
                <a:solidFill>
                  <a:schemeClr val="tx1"/>
                </a:solidFill>
                <a:latin typeface="Arial" charset="0"/>
                <a:ea typeface="Arial" charset="0"/>
                <a:cs typeface="Arial" charset="0"/>
              </a:rPr>
              <a:t>Bullet </a:t>
            </a:r>
          </a:p>
          <a:p>
            <a:pPr marL="285750" indent="-285750">
              <a:spcBef>
                <a:spcPts val="600"/>
              </a:spcBef>
              <a:buFont typeface="Arial" charset="0"/>
              <a:buChar char="•"/>
            </a:pPr>
            <a:r>
              <a:rPr lang="en-US" sz="1400" dirty="0">
                <a:solidFill>
                  <a:schemeClr val="tx1"/>
                </a:solidFill>
                <a:latin typeface="Arial" charset="0"/>
                <a:ea typeface="Arial" charset="0"/>
                <a:cs typeface="Arial" charset="0"/>
              </a:rPr>
              <a:t>Bullet</a:t>
            </a:r>
          </a:p>
          <a:p>
            <a:pPr marL="285750" indent="-285750">
              <a:spcBef>
                <a:spcPts val="600"/>
              </a:spcBef>
              <a:buFont typeface="Arial" charset="0"/>
              <a:buChar char="•"/>
            </a:pPr>
            <a:r>
              <a:rPr lang="en-US" sz="1400" dirty="0">
                <a:solidFill>
                  <a:schemeClr val="tx1"/>
                </a:solidFill>
                <a:latin typeface="Arial" charset="0"/>
                <a:ea typeface="Arial" charset="0"/>
                <a:cs typeface="Arial" charset="0"/>
              </a:rPr>
              <a:t>Bullet</a:t>
            </a:r>
          </a:p>
          <a:p>
            <a:pPr marL="285750" indent="-285750">
              <a:spcBef>
                <a:spcPts val="600"/>
              </a:spcBef>
              <a:buFont typeface="Arial" charset="0"/>
              <a:buChar char="•"/>
            </a:pPr>
            <a:endParaRPr lang="en-US" sz="1400" dirty="0">
              <a:solidFill>
                <a:schemeClr val="tx1"/>
              </a:solidFill>
              <a:latin typeface="Arial" charset="0"/>
              <a:ea typeface="Arial" charset="0"/>
              <a:cs typeface="Arial" charset="0"/>
            </a:endParaRPr>
          </a:p>
          <a:p>
            <a:pPr>
              <a:spcBef>
                <a:spcPts val="600"/>
              </a:spcBef>
            </a:pPr>
            <a:r>
              <a:rPr lang="en-GB" altLang="en-US" sz="1400" dirty="0">
                <a:solidFill>
                  <a:schemeClr val="tx1"/>
                </a:solidFill>
                <a:latin typeface="Arial" charset="0"/>
                <a:ea typeface="Arial" charset="0"/>
                <a:cs typeface="Arial" charset="0"/>
              </a:rPr>
              <a:t>For maximum impact, avoid overcrowding slides - limit your points to a maximum of 6 per page</a:t>
            </a:r>
            <a:endParaRPr lang="en-US" sz="1400" dirty="0">
              <a:solidFill>
                <a:schemeClr val="tx1"/>
              </a:solidFill>
              <a:latin typeface="Arial" charset="0"/>
              <a:ea typeface="Arial" charset="0"/>
              <a:cs typeface="Arial" charset="0"/>
            </a:endParaRPr>
          </a:p>
          <a:p>
            <a:endParaRPr lang="en-US" sz="1100" b="1" dirty="0">
              <a:solidFill>
                <a:schemeClr val="tx1"/>
              </a:solidFill>
              <a:latin typeface="Arial" charset="0"/>
              <a:ea typeface="Arial" charset="0"/>
              <a:cs typeface="Arial" charset="0"/>
            </a:endParaRPr>
          </a:p>
        </p:txBody>
      </p:sp>
      <p:sp>
        <p:nvSpPr>
          <p:cNvPr id="6" name="Content Placeholder 5" descr="Image placeholder"/>
          <p:cNvSpPr>
            <a:spLocks noGrp="1"/>
          </p:cNvSpPr>
          <p:nvPr>
            <p:ph sz="half" idx="2"/>
          </p:nvPr>
        </p:nvSpPr>
        <p:spPr>
          <a:xfrm>
            <a:off x="6172200" y="1908628"/>
            <a:ext cx="5627914" cy="4351338"/>
          </a:xfrm>
          <a:solidFill>
            <a:schemeClr val="bg2"/>
          </a:solidFill>
        </p:spPr>
        <p:txBody>
          <a:bodyPr/>
          <a:lstStyle/>
          <a:p>
            <a:r>
              <a:rPr lang="en-US"/>
              <a:t>Image goes here</a:t>
            </a:r>
          </a:p>
        </p:txBody>
      </p:sp>
    </p:spTree>
    <p:extLst>
      <p:ext uri="{BB962C8B-B14F-4D97-AF65-F5344CB8AC3E}">
        <p14:creationId xmlns:p14="http://schemas.microsoft.com/office/powerpoint/2010/main" val="146344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9C499387-EE9A-E34B-AA58-B200FAA1602B}"/>
              </a:ext>
            </a:extLst>
          </p:cNvPr>
          <p:cNvSpPr>
            <a:spLocks noGrp="1"/>
          </p:cNvSpPr>
          <p:nvPr>
            <p:ph type="ctrTitle"/>
          </p:nvPr>
        </p:nvSpPr>
        <p:spPr/>
        <p:txBody>
          <a:bodyPr/>
          <a:lstStyle/>
          <a:p>
            <a:r>
              <a:rPr lang="en-US" sz="4400" kern="1200" dirty="0">
                <a:solidFill>
                  <a:srgbClr val="000000"/>
                </a:solidFill>
                <a:effectLst/>
                <a:latin typeface="Calibri Light" panose="020F0302020204030204" pitchFamily="34" charset="0"/>
                <a:ea typeface="+mj-ea"/>
                <a:cs typeface="+mj-cs"/>
              </a:rPr>
              <a:t>Text hierarchy</a:t>
            </a:r>
            <a:r>
              <a:rPr lang="en-US" sz="4400" kern="1200" baseline="0" dirty="0">
                <a:solidFill>
                  <a:srgbClr val="000000"/>
                </a:solidFill>
                <a:effectLst/>
                <a:latin typeface="Calibri Light" panose="020F0302020204030204" pitchFamily="34" charset="0"/>
                <a:ea typeface="+mj-ea"/>
                <a:cs typeface="+mj-cs"/>
              </a:rPr>
              <a:t> and formatting with two images slide</a:t>
            </a:r>
            <a:r>
              <a:rPr lang="en-US" dirty="0"/>
              <a:t> </a:t>
            </a:r>
          </a:p>
        </p:txBody>
      </p:sp>
      <p:sp>
        <p:nvSpPr>
          <p:cNvPr id="3" name="Content Placeholder 5" descr="Image placeholder"/>
          <p:cNvSpPr txBox="1">
            <a:spLocks/>
          </p:cNvSpPr>
          <p:nvPr/>
        </p:nvSpPr>
        <p:spPr>
          <a:xfrm>
            <a:off x="6172199" y="1908628"/>
            <a:ext cx="5620657" cy="2220686"/>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Image goes here</a:t>
            </a:r>
          </a:p>
        </p:txBody>
      </p:sp>
      <p:sp>
        <p:nvSpPr>
          <p:cNvPr id="4" name="Content Placeholder 5" descr="Image placeholder"/>
          <p:cNvSpPr txBox="1">
            <a:spLocks/>
          </p:cNvSpPr>
          <p:nvPr/>
        </p:nvSpPr>
        <p:spPr>
          <a:xfrm>
            <a:off x="6172199" y="4216398"/>
            <a:ext cx="5620657" cy="2220686"/>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Image goes here</a:t>
            </a:r>
          </a:p>
        </p:txBody>
      </p:sp>
      <p:sp>
        <p:nvSpPr>
          <p:cNvPr id="6" name="Text Placeholder 1">
            <a:extLst>
              <a:ext uri="{FF2B5EF4-FFF2-40B4-BE49-F238E27FC236}">
                <a16:creationId xmlns:a16="http://schemas.microsoft.com/office/drawing/2014/main" id="{EC393349-B484-EF98-05B3-843909947586}"/>
              </a:ext>
            </a:extLst>
          </p:cNvPr>
          <p:cNvSpPr txBox="1">
            <a:spLocks/>
          </p:cNvSpPr>
          <p:nvPr/>
        </p:nvSpPr>
        <p:spPr>
          <a:xfrm>
            <a:off x="310697" y="1879600"/>
            <a:ext cx="5371646" cy="37165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400" b="1" dirty="0">
                <a:solidFill>
                  <a:schemeClr val="tx1"/>
                </a:solidFill>
                <a:latin typeface="Times New Roman" panose="02020603050405020304" pitchFamily="18" charset="0"/>
                <a:ea typeface="Arial" charset="0"/>
                <a:cs typeface="Times New Roman" panose="02020603050405020304" pitchFamily="18" charset="0"/>
              </a:rPr>
              <a:t>Headings should be in Times New Roman Bold, size 24pt</a:t>
            </a:r>
          </a:p>
          <a:p>
            <a:pPr>
              <a:spcBef>
                <a:spcPts val="600"/>
              </a:spcBef>
            </a:pPr>
            <a:endParaRPr lang="en-US" sz="1100" b="1" dirty="0">
              <a:solidFill>
                <a:schemeClr val="tx1"/>
              </a:solidFill>
              <a:latin typeface="Arial" charset="0"/>
              <a:ea typeface="Arial" charset="0"/>
              <a:cs typeface="Arial" charset="0"/>
            </a:endParaRPr>
          </a:p>
          <a:p>
            <a:pPr>
              <a:spcBef>
                <a:spcPts val="600"/>
              </a:spcBef>
            </a:pPr>
            <a:r>
              <a:rPr lang="en-US" sz="1400" dirty="0">
                <a:solidFill>
                  <a:schemeClr val="tx1"/>
                </a:solidFill>
                <a:latin typeface="Arial" charset="0"/>
                <a:ea typeface="Arial" charset="0"/>
                <a:cs typeface="Arial" charset="0"/>
              </a:rPr>
              <a:t>The rest of your text should be Arial, size 14pt</a:t>
            </a:r>
          </a:p>
          <a:p>
            <a:pPr>
              <a:spcBef>
                <a:spcPts val="600"/>
              </a:spcBef>
            </a:pPr>
            <a:endParaRPr lang="en-US" sz="1400" dirty="0">
              <a:solidFill>
                <a:schemeClr val="tx1"/>
              </a:solidFill>
              <a:latin typeface="Arial" charset="0"/>
              <a:ea typeface="Arial" charset="0"/>
              <a:cs typeface="Arial" charset="0"/>
            </a:endParaRPr>
          </a:p>
          <a:p>
            <a:pPr>
              <a:spcBef>
                <a:spcPts val="600"/>
              </a:spcBef>
            </a:pPr>
            <a:r>
              <a:rPr lang="en-US" sz="1400" dirty="0">
                <a:solidFill>
                  <a:schemeClr val="tx1"/>
                </a:solidFill>
                <a:latin typeface="Arial" charset="0"/>
                <a:ea typeface="Arial" charset="0"/>
                <a:cs typeface="Arial" charset="0"/>
              </a:rPr>
              <a:t>Bullet points should be used as below:</a:t>
            </a:r>
          </a:p>
          <a:p>
            <a:pPr marL="285750" indent="-285750">
              <a:spcBef>
                <a:spcPts val="600"/>
              </a:spcBef>
              <a:buFont typeface="Arial" charset="0"/>
              <a:buChar char="•"/>
            </a:pPr>
            <a:r>
              <a:rPr lang="en-US" sz="1400" dirty="0">
                <a:solidFill>
                  <a:schemeClr val="tx1"/>
                </a:solidFill>
                <a:latin typeface="Arial" charset="0"/>
                <a:ea typeface="Arial" charset="0"/>
                <a:cs typeface="Arial" charset="0"/>
              </a:rPr>
              <a:t>Bullet </a:t>
            </a:r>
          </a:p>
          <a:p>
            <a:pPr marL="285750" indent="-285750">
              <a:spcBef>
                <a:spcPts val="600"/>
              </a:spcBef>
              <a:buFont typeface="Arial" charset="0"/>
              <a:buChar char="•"/>
            </a:pPr>
            <a:r>
              <a:rPr lang="en-US" sz="1400" dirty="0">
                <a:solidFill>
                  <a:schemeClr val="tx1"/>
                </a:solidFill>
                <a:latin typeface="Arial" charset="0"/>
                <a:ea typeface="Arial" charset="0"/>
                <a:cs typeface="Arial" charset="0"/>
              </a:rPr>
              <a:t>Bullet</a:t>
            </a:r>
          </a:p>
          <a:p>
            <a:pPr marL="285750" indent="-285750">
              <a:spcBef>
                <a:spcPts val="600"/>
              </a:spcBef>
              <a:buFont typeface="Arial" charset="0"/>
              <a:buChar char="•"/>
            </a:pPr>
            <a:r>
              <a:rPr lang="en-US" sz="1400" dirty="0">
                <a:solidFill>
                  <a:schemeClr val="tx1"/>
                </a:solidFill>
                <a:latin typeface="Arial" charset="0"/>
                <a:ea typeface="Arial" charset="0"/>
                <a:cs typeface="Arial" charset="0"/>
              </a:rPr>
              <a:t>Bullet</a:t>
            </a:r>
          </a:p>
          <a:p>
            <a:pPr marL="285750" indent="-285750">
              <a:spcBef>
                <a:spcPts val="600"/>
              </a:spcBef>
              <a:buFont typeface="Arial" charset="0"/>
              <a:buChar char="•"/>
            </a:pPr>
            <a:endParaRPr lang="en-US" sz="1400" dirty="0">
              <a:solidFill>
                <a:schemeClr val="tx1"/>
              </a:solidFill>
              <a:latin typeface="Arial" charset="0"/>
              <a:ea typeface="Arial" charset="0"/>
              <a:cs typeface="Arial" charset="0"/>
            </a:endParaRPr>
          </a:p>
          <a:p>
            <a:pPr>
              <a:spcBef>
                <a:spcPts val="600"/>
              </a:spcBef>
            </a:pPr>
            <a:r>
              <a:rPr lang="en-GB" altLang="en-US" sz="1400" dirty="0">
                <a:solidFill>
                  <a:schemeClr val="tx1"/>
                </a:solidFill>
                <a:latin typeface="Arial" charset="0"/>
                <a:ea typeface="Arial" charset="0"/>
                <a:cs typeface="Arial" charset="0"/>
              </a:rPr>
              <a:t>For maximum impact, avoid overcrowding slides - limit your points to a maximum of 6 per page</a:t>
            </a:r>
            <a:endParaRPr lang="en-US" sz="1400" dirty="0">
              <a:solidFill>
                <a:schemeClr val="tx1"/>
              </a:solidFill>
              <a:latin typeface="Arial" charset="0"/>
              <a:ea typeface="Arial" charset="0"/>
              <a:cs typeface="Arial" charset="0"/>
            </a:endParaRPr>
          </a:p>
          <a:p>
            <a:endParaRPr lang="en-US" sz="11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651842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69AD60DC-B6C5-BF48-B8DF-BAC3AE1815FF}"/>
              </a:ext>
            </a:extLst>
          </p:cNvPr>
          <p:cNvSpPr>
            <a:spLocks noGrp="1"/>
          </p:cNvSpPr>
          <p:nvPr>
            <p:ph type="ctrTitle"/>
          </p:nvPr>
        </p:nvSpPr>
        <p:spPr/>
        <p:txBody>
          <a:bodyPr/>
          <a:lstStyle/>
          <a:p>
            <a:r>
              <a:rPr lang="en-US" dirty="0"/>
              <a:t>Full</a:t>
            </a:r>
            <a:r>
              <a:rPr lang="en-US" baseline="0" dirty="0"/>
              <a:t> sized image slide</a:t>
            </a:r>
            <a:endParaRPr lang="en-US" dirty="0"/>
          </a:p>
        </p:txBody>
      </p:sp>
      <p:sp>
        <p:nvSpPr>
          <p:cNvPr id="2" name="Content Placeholder 5" descr="Image placeholder"/>
          <p:cNvSpPr txBox="1">
            <a:spLocks/>
          </p:cNvSpPr>
          <p:nvPr/>
        </p:nvSpPr>
        <p:spPr>
          <a:xfrm>
            <a:off x="370114" y="1908628"/>
            <a:ext cx="11430000" cy="4351338"/>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Image goes here</a:t>
            </a:r>
          </a:p>
        </p:txBody>
      </p:sp>
    </p:spTree>
    <p:extLst>
      <p:ext uri="{BB962C8B-B14F-4D97-AF65-F5344CB8AC3E}">
        <p14:creationId xmlns:p14="http://schemas.microsoft.com/office/powerpoint/2010/main" val="200318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39DEDC-4B54-9241-84ED-988019A380B5}"/>
              </a:ext>
            </a:extLst>
          </p:cNvPr>
          <p:cNvSpPr>
            <a:spLocks noGrp="1"/>
          </p:cNvSpPr>
          <p:nvPr>
            <p:ph type="ctrTitle"/>
          </p:nvPr>
        </p:nvSpPr>
        <p:spPr/>
        <p:txBody>
          <a:bodyPr/>
          <a:lstStyle/>
          <a:p>
            <a:r>
              <a:rPr lang="en-US" dirty="0"/>
              <a:t>Introduction on</a:t>
            </a:r>
            <a:r>
              <a:rPr lang="en-US" baseline="0" dirty="0"/>
              <a:t> how to use graphs, charts and tables</a:t>
            </a:r>
            <a:endParaRPr lang="en-US" dirty="0"/>
          </a:p>
        </p:txBody>
      </p:sp>
      <p:sp>
        <p:nvSpPr>
          <p:cNvPr id="3" name="Text Placeholder 1"/>
          <p:cNvSpPr txBox="1">
            <a:spLocks/>
          </p:cNvSpPr>
          <p:nvPr/>
        </p:nvSpPr>
        <p:spPr>
          <a:xfrm>
            <a:off x="310696" y="1879600"/>
            <a:ext cx="11532961" cy="301545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latin typeface="Times New Roman" panose="02020603050405020304" pitchFamily="18" charset="0"/>
                <a:ea typeface="Arial" charset="0"/>
                <a:cs typeface="Times New Roman" panose="02020603050405020304" pitchFamily="18" charset="0"/>
              </a:rPr>
              <a:t>Graphs, charts and tables</a:t>
            </a:r>
          </a:p>
          <a:p>
            <a:endParaRPr lang="en-US" altLang="en-US" dirty="0">
              <a:latin typeface="Arial" charset="0"/>
              <a:ea typeface="Arial" charset="0"/>
              <a:cs typeface="Arial" charset="0"/>
            </a:endParaRPr>
          </a:p>
          <a:p>
            <a:pPr marL="0" lvl="1" indent="0">
              <a:buNone/>
            </a:pPr>
            <a:r>
              <a:rPr lang="en-GB" altLang="en-US" sz="1400" dirty="0">
                <a:latin typeface="Arial" charset="0"/>
                <a:ea typeface="Arial" charset="0"/>
                <a:cs typeface="Arial" charset="0"/>
              </a:rPr>
              <a:t>It is recommended that graphs and tables are kept simple. The following slides have some sample graphs you can copy and paste directly into your presentation.</a:t>
            </a:r>
          </a:p>
          <a:p>
            <a:pPr marL="0" lvl="1" indent="0">
              <a:buNone/>
            </a:pPr>
            <a:endParaRPr lang="en-GB" altLang="en-US" sz="1400" dirty="0">
              <a:latin typeface="Arial" charset="0"/>
              <a:ea typeface="Arial" charset="0"/>
              <a:cs typeface="Arial" charset="0"/>
            </a:endParaRPr>
          </a:p>
          <a:p>
            <a:pPr marL="0" lvl="1" indent="0">
              <a:buNone/>
            </a:pPr>
            <a:r>
              <a:rPr lang="en-GB" altLang="en-US" sz="1400" dirty="0">
                <a:latin typeface="Arial" charset="0"/>
                <a:ea typeface="Arial" charset="0"/>
                <a:cs typeface="Arial" charset="0"/>
              </a:rPr>
              <a:t>Your graphs, charts and tables should fit into the space dedicated for images.</a:t>
            </a:r>
          </a:p>
          <a:p>
            <a:pPr marL="0" lvl="1" indent="0">
              <a:buNone/>
            </a:pPr>
            <a:endParaRPr lang="en-GB" altLang="en-US" sz="1400" dirty="0">
              <a:latin typeface="Arial" charset="0"/>
              <a:ea typeface="Arial" charset="0"/>
              <a:cs typeface="Arial" charset="0"/>
            </a:endParaRPr>
          </a:p>
          <a:p>
            <a:pPr marL="0" lvl="1" indent="0">
              <a:buNone/>
            </a:pPr>
            <a:r>
              <a:rPr lang="en-GB" altLang="en-US" sz="1400" dirty="0">
                <a:latin typeface="Arial" charset="0"/>
                <a:ea typeface="Arial" charset="0"/>
                <a:cs typeface="Arial" charset="0"/>
              </a:rPr>
              <a:t>Colour can be used help to create clarity in complex diagrams.</a:t>
            </a:r>
          </a:p>
          <a:p>
            <a:pPr marL="0" lvl="1"/>
            <a:endParaRPr lang="en-GB" sz="1400" dirty="0">
              <a:latin typeface="Arial" panose="020B0604020202020204" pitchFamily="34" charset="0"/>
              <a:ea typeface="Arial" charset="0"/>
              <a:cs typeface="Arial" panose="020B0604020202020204" pitchFamily="34" charset="0"/>
            </a:endParaRPr>
          </a:p>
          <a:p>
            <a:pPr marL="0" lvl="1"/>
            <a:r>
              <a:rPr lang="en-GB" sz="1400" dirty="0">
                <a:latin typeface="Arial" panose="020B0604020202020204" pitchFamily="34" charset="0"/>
                <a:ea typeface="Arial" charset="0"/>
                <a:cs typeface="Arial" panose="020B0604020202020204" pitchFamily="34" charset="0"/>
              </a:rPr>
              <a:t>Please use Arial as the font for graphs, tables and charts</a:t>
            </a:r>
            <a:r>
              <a:rPr lang="en-GB" sz="1600" dirty="0">
                <a:latin typeface="Arial" panose="020B0604020202020204" pitchFamily="34" charset="0"/>
                <a:ea typeface="Arial" charset="0"/>
                <a:cs typeface="Arial" panose="020B0604020202020204" pitchFamily="34" charset="0"/>
              </a:rPr>
              <a:t>.</a:t>
            </a:r>
            <a:endParaRPr lang="en-US" sz="1600" dirty="0">
              <a:latin typeface="Arial" panose="020B0604020202020204" pitchFamily="34" charset="0"/>
              <a:ea typeface="Arial" charset="0"/>
              <a:cs typeface="Arial" panose="020B0604020202020204" pitchFamily="34" charset="0"/>
            </a:endParaRPr>
          </a:p>
          <a:p>
            <a:pPr marL="0" lvl="1" indent="0">
              <a:buNone/>
            </a:pPr>
            <a:endParaRPr lang="en-US" sz="1600" dirty="0">
              <a:latin typeface="Arial" charset="0"/>
              <a:ea typeface="Arial" charset="0"/>
              <a:cs typeface="Arial" charset="0"/>
            </a:endParaRPr>
          </a:p>
          <a:p>
            <a:endParaRPr lang="en-US" sz="11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76405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1EE257D-8DFF-9D49-BAB5-B2269A0554B6}"/>
              </a:ext>
            </a:extLst>
          </p:cNvPr>
          <p:cNvSpPr>
            <a:spLocks noGrp="1"/>
          </p:cNvSpPr>
          <p:nvPr>
            <p:ph type="ctrTitle"/>
          </p:nvPr>
        </p:nvSpPr>
        <p:spPr/>
        <p:txBody>
          <a:bodyPr/>
          <a:lstStyle/>
          <a:p>
            <a:r>
              <a:rPr lang="en-US" dirty="0"/>
              <a:t>Table example</a:t>
            </a:r>
          </a:p>
        </p:txBody>
      </p:sp>
      <p:sp>
        <p:nvSpPr>
          <p:cNvPr id="4" name="Text Placeholder 1"/>
          <p:cNvSpPr txBox="1">
            <a:spLocks/>
          </p:cNvSpPr>
          <p:nvPr/>
        </p:nvSpPr>
        <p:spPr>
          <a:xfrm>
            <a:off x="310696" y="1879600"/>
            <a:ext cx="11532961" cy="46445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latin typeface="Times New Roman" panose="02020603050405020304" pitchFamily="18" charset="0"/>
                <a:ea typeface="Arial" charset="0"/>
                <a:cs typeface="Times New Roman" panose="02020603050405020304" pitchFamily="18" charset="0"/>
              </a:rPr>
              <a:t>Graphs</a:t>
            </a:r>
            <a:endParaRPr lang="en-US" sz="1100" b="1" dirty="0">
              <a:solidFill>
                <a:schemeClr val="tx1"/>
              </a:solidFill>
              <a:latin typeface="Times New Roman" panose="02020603050405020304" pitchFamily="18" charset="0"/>
              <a:ea typeface="Arial" charset="0"/>
              <a:cs typeface="Times New Roman" panose="02020603050405020304" pitchFamily="18" charset="0"/>
            </a:endParaRPr>
          </a:p>
        </p:txBody>
      </p:sp>
      <p:graphicFrame>
        <p:nvGraphicFramePr>
          <p:cNvPr id="2" name="Group 1448"/>
          <p:cNvGraphicFramePr>
            <a:graphicFrameLocks/>
          </p:cNvGraphicFramePr>
          <p:nvPr>
            <p:extLst>
              <p:ext uri="{D42A27DB-BD31-4B8C-83A1-F6EECF244321}">
                <p14:modId xmlns:p14="http://schemas.microsoft.com/office/powerpoint/2010/main" val="3046041370"/>
              </p:ext>
            </p:extLst>
          </p:nvPr>
        </p:nvGraphicFramePr>
        <p:xfrm>
          <a:off x="411711" y="2546114"/>
          <a:ext cx="11381145" cy="3027370"/>
        </p:xfrm>
        <a:graphic>
          <a:graphicData uri="http://schemas.openxmlformats.org/drawingml/2006/table">
            <a:tbl>
              <a:tblPr firstRow="1"/>
              <a:tblGrid>
                <a:gridCol w="3020540">
                  <a:extLst>
                    <a:ext uri="{9D8B030D-6E8A-4147-A177-3AD203B41FA5}">
                      <a16:colId xmlns:a16="http://schemas.microsoft.com/office/drawing/2014/main" val="20000"/>
                    </a:ext>
                  </a:extLst>
                </a:gridCol>
                <a:gridCol w="1672121">
                  <a:extLst>
                    <a:ext uri="{9D8B030D-6E8A-4147-A177-3AD203B41FA5}">
                      <a16:colId xmlns:a16="http://schemas.microsoft.com/office/drawing/2014/main" val="20001"/>
                    </a:ext>
                  </a:extLst>
                </a:gridCol>
                <a:gridCol w="1672121">
                  <a:extLst>
                    <a:ext uri="{9D8B030D-6E8A-4147-A177-3AD203B41FA5}">
                      <a16:colId xmlns:a16="http://schemas.microsoft.com/office/drawing/2014/main" val="20002"/>
                    </a:ext>
                  </a:extLst>
                </a:gridCol>
                <a:gridCol w="1672121">
                  <a:extLst>
                    <a:ext uri="{9D8B030D-6E8A-4147-A177-3AD203B41FA5}">
                      <a16:colId xmlns:a16="http://schemas.microsoft.com/office/drawing/2014/main" val="20003"/>
                    </a:ext>
                  </a:extLst>
                </a:gridCol>
                <a:gridCol w="1672121">
                  <a:extLst>
                    <a:ext uri="{9D8B030D-6E8A-4147-A177-3AD203B41FA5}">
                      <a16:colId xmlns:a16="http://schemas.microsoft.com/office/drawing/2014/main" val="20004"/>
                    </a:ext>
                  </a:extLst>
                </a:gridCol>
                <a:gridCol w="1672121">
                  <a:extLst>
                    <a:ext uri="{9D8B030D-6E8A-4147-A177-3AD203B41FA5}">
                      <a16:colId xmlns:a16="http://schemas.microsoft.com/office/drawing/2014/main" val="20005"/>
                    </a:ext>
                  </a:extLst>
                </a:gridCol>
              </a:tblGrid>
              <a:tr h="711927">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dirty="0">
                          <a:ln>
                            <a:noFill/>
                          </a:ln>
                          <a:solidFill>
                            <a:schemeClr val="bg1"/>
                          </a:solidFill>
                          <a:effectLst/>
                          <a:latin typeface="Arial" charset="0"/>
                        </a:rPr>
                        <a:t>Column header row</a:t>
                      </a:r>
                    </a:p>
                  </a:txBody>
                  <a:tcPr marL="71025" marR="71025" marT="35512" marB="355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dirty="0">
                          <a:ln>
                            <a:noFill/>
                          </a:ln>
                          <a:solidFill>
                            <a:schemeClr val="bg1"/>
                          </a:solidFill>
                          <a:effectLst/>
                          <a:latin typeface="Arial" charset="0"/>
                        </a:rPr>
                        <a:t>Column</a:t>
                      </a:r>
                      <a:endParaRPr kumimoji="0" lang="en-GB" altLang="en-US" sz="1400" b="0" i="0" u="none" strike="noStrike" cap="none" normalizeH="0" baseline="0" dirty="0">
                        <a:ln>
                          <a:noFill/>
                        </a:ln>
                        <a:solidFill>
                          <a:schemeClr val="tx1"/>
                        </a:solidFill>
                        <a:effectLst/>
                        <a:latin typeface="Arial" charset="0"/>
                      </a:endParaRPr>
                    </a:p>
                  </a:txBody>
                  <a:tcPr marL="71025" marR="71025" marT="35512" marB="355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dirty="0">
                          <a:ln>
                            <a:noFill/>
                          </a:ln>
                          <a:solidFill>
                            <a:schemeClr val="bg1"/>
                          </a:solidFill>
                          <a:effectLst/>
                          <a:latin typeface="Arial" charset="0"/>
                        </a:rPr>
                        <a:t>Column</a:t>
                      </a:r>
                      <a:endParaRPr kumimoji="0" lang="en-GB" altLang="en-US" sz="1400" b="0" i="0" u="none" strike="noStrike" cap="none" normalizeH="0" baseline="0" dirty="0">
                        <a:ln>
                          <a:noFill/>
                        </a:ln>
                        <a:solidFill>
                          <a:schemeClr val="tx1"/>
                        </a:solidFill>
                        <a:effectLst/>
                        <a:latin typeface="Arial" charset="0"/>
                      </a:endParaRPr>
                    </a:p>
                  </a:txBody>
                  <a:tcPr marL="71025" marR="71025" marT="35512" marB="355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bg1"/>
                          </a:solidFill>
                          <a:effectLst/>
                          <a:latin typeface="Arial" charset="0"/>
                        </a:rPr>
                        <a:t>Column</a:t>
                      </a:r>
                      <a:endParaRPr kumimoji="0" lang="en-GB" altLang="en-US" sz="1400" b="0" i="0" u="none" strike="noStrike" cap="none" normalizeH="0" baseline="0">
                        <a:ln>
                          <a:noFill/>
                        </a:ln>
                        <a:solidFill>
                          <a:schemeClr val="tx1"/>
                        </a:solidFill>
                        <a:effectLst/>
                        <a:latin typeface="Arial" charset="0"/>
                      </a:endParaRPr>
                    </a:p>
                  </a:txBody>
                  <a:tcPr marL="71025" marR="71025" marT="35512" marB="355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bg1"/>
                          </a:solidFill>
                          <a:effectLst/>
                          <a:latin typeface="Arial" charset="0"/>
                        </a:rPr>
                        <a:t>Column</a:t>
                      </a:r>
                      <a:endParaRPr kumimoji="0" lang="en-GB" altLang="en-US" sz="1400" b="0" i="0" u="none" strike="noStrike" cap="none" normalizeH="0" baseline="0">
                        <a:ln>
                          <a:noFill/>
                        </a:ln>
                        <a:solidFill>
                          <a:schemeClr val="tx1"/>
                        </a:solidFill>
                        <a:effectLst/>
                        <a:latin typeface="Arial" charset="0"/>
                      </a:endParaRPr>
                    </a:p>
                  </a:txBody>
                  <a:tcPr marL="71025" marR="71025" marT="35512" marB="355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dirty="0">
                          <a:ln>
                            <a:noFill/>
                          </a:ln>
                          <a:solidFill>
                            <a:schemeClr val="bg1"/>
                          </a:solidFill>
                          <a:effectLst/>
                          <a:latin typeface="Arial" charset="0"/>
                        </a:rPr>
                        <a:t>Column</a:t>
                      </a:r>
                      <a:endParaRPr kumimoji="0" lang="en-GB" altLang="en-US" sz="1400" b="0" i="0" u="none" strike="noStrike" cap="none" normalizeH="0" baseline="0" dirty="0">
                        <a:ln>
                          <a:noFill/>
                        </a:ln>
                        <a:solidFill>
                          <a:schemeClr val="tx1"/>
                        </a:solidFill>
                        <a:effectLst/>
                        <a:latin typeface="Arial" charset="0"/>
                      </a:endParaRPr>
                    </a:p>
                  </a:txBody>
                  <a:tcPr marL="71025" marR="71025" marT="35512" marB="355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10864">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dirty="0">
                          <a:ln>
                            <a:noFill/>
                          </a:ln>
                          <a:solidFill>
                            <a:schemeClr val="tx1"/>
                          </a:solidFill>
                          <a:effectLst/>
                          <a:latin typeface="Arial" charset="0"/>
                        </a:rPr>
                        <a:t>Row heading</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dirty="0">
                          <a:ln>
                            <a:noFill/>
                          </a:ln>
                          <a:solidFill>
                            <a:schemeClr val="tx1"/>
                          </a:solidFill>
                          <a:effectLst/>
                          <a:latin typeface="Arial" charset="0"/>
                        </a:rPr>
                        <a:t>12</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dirty="0">
                          <a:ln>
                            <a:noFill/>
                          </a:ln>
                          <a:solidFill>
                            <a:schemeClr val="tx1"/>
                          </a:solidFill>
                          <a:effectLst/>
                          <a:latin typeface="Arial" charset="0"/>
                        </a:rPr>
                        <a:t>120</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44</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250</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49</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8193">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Row heading</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33</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304</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83</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dirty="0">
                          <a:ln>
                            <a:noFill/>
                          </a:ln>
                          <a:solidFill>
                            <a:schemeClr val="tx1"/>
                          </a:solidFill>
                          <a:effectLst/>
                          <a:latin typeface="Arial" charset="0"/>
                        </a:rPr>
                        <a:t>120</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135</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193">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Row heading</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88</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200</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550</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540</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310</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8193">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dirty="0">
                          <a:ln>
                            <a:noFill/>
                          </a:ln>
                          <a:solidFill>
                            <a:schemeClr val="tx1"/>
                          </a:solidFill>
                          <a:effectLst/>
                          <a:latin typeface="Arial" charset="0"/>
                        </a:rPr>
                        <a:t>Row heading</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30</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dirty="0">
                          <a:ln>
                            <a:noFill/>
                          </a:ln>
                          <a:solidFill>
                            <a:schemeClr val="tx1"/>
                          </a:solidFill>
                          <a:effectLst/>
                          <a:latin typeface="Arial" charset="0"/>
                        </a:rPr>
                        <a:t>16</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540</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a:ln>
                            <a:noFill/>
                          </a:ln>
                          <a:solidFill>
                            <a:schemeClr val="tx1"/>
                          </a:solidFill>
                          <a:effectLst/>
                          <a:latin typeface="Arial" charset="0"/>
                        </a:rPr>
                        <a:t>22</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0"/>
                        </a:spcBef>
                        <a:spcAft>
                          <a:spcPct val="40000"/>
                        </a:spcAft>
                        <a:defRPr sz="2000">
                          <a:solidFill>
                            <a:schemeClr val="tx1"/>
                          </a:solidFill>
                          <a:latin typeface="Arial" charset="0"/>
                        </a:defRPr>
                      </a:lvl1pPr>
                      <a:lvl2pPr marL="742950" indent="-285750">
                        <a:spcBef>
                          <a:spcPct val="0"/>
                        </a:spcBef>
                        <a:spcAft>
                          <a:spcPct val="40000"/>
                        </a:spcAft>
                        <a:defRPr>
                          <a:solidFill>
                            <a:schemeClr val="tx1"/>
                          </a:solidFill>
                          <a:latin typeface="Arial" charset="0"/>
                        </a:defRPr>
                      </a:lvl2pPr>
                      <a:lvl3pPr marL="1143000" indent="-228600">
                        <a:spcBef>
                          <a:spcPct val="0"/>
                        </a:spcBef>
                        <a:spcAft>
                          <a:spcPct val="40000"/>
                        </a:spcAft>
                        <a:defRPr>
                          <a:solidFill>
                            <a:schemeClr val="tx1"/>
                          </a:solidFill>
                          <a:latin typeface="Arial" charset="0"/>
                        </a:defRPr>
                      </a:lvl3pPr>
                      <a:lvl4pPr marL="1600200" indent="-228600">
                        <a:spcBef>
                          <a:spcPct val="0"/>
                        </a:spcBef>
                        <a:spcAft>
                          <a:spcPct val="40000"/>
                        </a:spcAft>
                        <a:defRPr>
                          <a:solidFill>
                            <a:schemeClr val="tx1"/>
                          </a:solidFill>
                          <a:latin typeface="Arial" charset="0"/>
                        </a:defRPr>
                      </a:lvl4pPr>
                      <a:lvl5pPr marL="2057400" indent="-228600">
                        <a:spcBef>
                          <a:spcPct val="0"/>
                        </a:spcBef>
                        <a:spcAft>
                          <a:spcPct val="40000"/>
                        </a:spcAft>
                        <a:defRPr>
                          <a:solidFill>
                            <a:schemeClr val="tx1"/>
                          </a:solidFill>
                          <a:latin typeface="Arial" charset="0"/>
                        </a:defRPr>
                      </a:lvl5pPr>
                      <a:lvl6pPr marL="2514600" indent="-228600" fontAlgn="base">
                        <a:spcBef>
                          <a:spcPct val="0"/>
                        </a:spcBef>
                        <a:spcAft>
                          <a:spcPct val="40000"/>
                        </a:spcAft>
                        <a:defRPr>
                          <a:solidFill>
                            <a:schemeClr val="tx1"/>
                          </a:solidFill>
                          <a:latin typeface="Arial" charset="0"/>
                        </a:defRPr>
                      </a:lvl6pPr>
                      <a:lvl7pPr marL="2971800" indent="-228600" fontAlgn="base">
                        <a:spcBef>
                          <a:spcPct val="0"/>
                        </a:spcBef>
                        <a:spcAft>
                          <a:spcPct val="40000"/>
                        </a:spcAft>
                        <a:defRPr>
                          <a:solidFill>
                            <a:schemeClr val="tx1"/>
                          </a:solidFill>
                          <a:latin typeface="Arial" charset="0"/>
                        </a:defRPr>
                      </a:lvl7pPr>
                      <a:lvl8pPr marL="3429000" indent="-228600" fontAlgn="base">
                        <a:spcBef>
                          <a:spcPct val="0"/>
                        </a:spcBef>
                        <a:spcAft>
                          <a:spcPct val="40000"/>
                        </a:spcAft>
                        <a:defRPr>
                          <a:solidFill>
                            <a:schemeClr val="tx1"/>
                          </a:solidFill>
                          <a:latin typeface="Arial" charset="0"/>
                        </a:defRPr>
                      </a:lvl8pPr>
                      <a:lvl9pPr marL="3886200" indent="-228600" fontAlgn="base">
                        <a:spcBef>
                          <a:spcPct val="0"/>
                        </a:spcBef>
                        <a:spcAft>
                          <a:spcPct val="4000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GB" altLang="en-US" sz="1400" b="0" i="0" u="none" strike="noStrike" cap="none" normalizeH="0" baseline="0" dirty="0">
                          <a:ln>
                            <a:noFill/>
                          </a:ln>
                          <a:solidFill>
                            <a:schemeClr val="tx1"/>
                          </a:solidFill>
                          <a:effectLst/>
                          <a:latin typeface="Arial" charset="0"/>
                        </a:rPr>
                        <a:t>643</a:t>
                      </a:r>
                    </a:p>
                  </a:txBody>
                  <a:tcPr marL="71025" marR="71025" marT="35512" marB="3551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0475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611</Words>
  <Application>Microsoft Macintosh PowerPoint</Application>
  <PresentationFormat>Widescreen</PresentationFormat>
  <Paragraphs>125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Introduction on how to use this presentation template</vt:lpstr>
      <vt:lpstr>Presentation title slide</vt:lpstr>
      <vt:lpstr>How to display schools and/or Faculties in your slides</vt:lpstr>
      <vt:lpstr>Text hierarchy and formatting information slide</vt:lpstr>
      <vt:lpstr>Text hierarchy and formatting with an image slide</vt:lpstr>
      <vt:lpstr>Text hierarchy and formatting with two images slide </vt:lpstr>
      <vt:lpstr>Full sized image slide</vt:lpstr>
      <vt:lpstr>Introduction on how to use graphs, charts and tables</vt:lpstr>
      <vt:lpstr>Table example</vt:lpstr>
      <vt:lpstr>Graphs and charts examples</vt:lpstr>
      <vt:lpstr>Information on how to use images</vt:lpstr>
      <vt:lpstr>UK maps</vt:lpstr>
      <vt:lpstr>Leeds City 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Dickinson</dc:creator>
  <cp:lastModifiedBy>Oliver Campey</cp:lastModifiedBy>
  <cp:revision>10</cp:revision>
  <dcterms:created xsi:type="dcterms:W3CDTF">2017-03-28T10:31:45Z</dcterms:created>
  <dcterms:modified xsi:type="dcterms:W3CDTF">2023-02-02T16:28:09Z</dcterms:modified>
</cp:coreProperties>
</file>